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4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9" r:id="rId10"/>
    <p:sldId id="316" r:id="rId11"/>
    <p:sldId id="309" r:id="rId12"/>
    <p:sldId id="315" r:id="rId13"/>
    <p:sldId id="310" r:id="rId14"/>
    <p:sldId id="311" r:id="rId15"/>
    <p:sldId id="312" r:id="rId16"/>
    <p:sldId id="313" r:id="rId17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8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2276-D7F9-4C98-82F3-62AB9CE28473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B841-E1E7-468B-9767-CEC13CE7DA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388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2276-D7F9-4C98-82F3-62AB9CE28473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B841-E1E7-468B-9767-CEC13CE7DA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19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2276-D7F9-4C98-82F3-62AB9CE28473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B841-E1E7-468B-9767-CEC13CE7DA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66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2276-D7F9-4C98-82F3-62AB9CE28473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B841-E1E7-468B-9767-CEC13CE7DA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550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2276-D7F9-4C98-82F3-62AB9CE28473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B841-E1E7-468B-9767-CEC13CE7DA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744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2276-D7F9-4C98-82F3-62AB9CE28473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B841-E1E7-468B-9767-CEC13CE7DA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198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2276-D7F9-4C98-82F3-62AB9CE28473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B841-E1E7-468B-9767-CEC13CE7DA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25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2276-D7F9-4C98-82F3-62AB9CE28473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B841-E1E7-468B-9767-CEC13CE7DA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905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2276-D7F9-4C98-82F3-62AB9CE28473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B841-E1E7-468B-9767-CEC13CE7DA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4095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2276-D7F9-4C98-82F3-62AB9CE28473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B841-E1E7-468B-9767-CEC13CE7DA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686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2276-D7F9-4C98-82F3-62AB9CE28473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B841-E1E7-468B-9767-CEC13CE7DA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848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52276-D7F9-4C98-82F3-62AB9CE28473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BB841-E1E7-468B-9767-CEC13CE7DA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467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f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f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nome da empresa&#10;&#10;Descrição gerada automaticamente">
            <a:extLst>
              <a:ext uri="{FF2B5EF4-FFF2-40B4-BE49-F238E27FC236}">
                <a16:creationId xmlns:a16="http://schemas.microsoft.com/office/drawing/2014/main" id="{5C63E4D3-B356-25E4-CBCE-2F13BB294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69" y="0"/>
            <a:ext cx="75596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24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elula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61093956-C7E3-6777-ABC9-0A32E5B4A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69" y="0"/>
            <a:ext cx="75596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35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1BA5563-9AC8-4A0F-B246-547A73A79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25" y="0"/>
            <a:ext cx="9649988" cy="755905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0B8976E-33F6-48D1-ADFF-588AD64585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7870"/>
            <a:ext cx="10691813" cy="126180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EFD85A6-9360-4823-AC82-2A295DAAF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19" y="501586"/>
            <a:ext cx="2054537" cy="675186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610137DD-F48B-F333-B27A-5A080BE0DF3F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1341438"/>
            <a:ext cx="8569325" cy="4810125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defRPr/>
            </a:pPr>
            <a:r>
              <a:rPr lang="en-US" sz="2800" b="1" dirty="0">
                <a:solidFill>
                  <a:srgbClr val="112E68"/>
                </a:solidFill>
              </a:rPr>
              <a:t> </a:t>
            </a:r>
            <a:r>
              <a:rPr lang="en-US" sz="2800" b="1" dirty="0" err="1">
                <a:solidFill>
                  <a:srgbClr val="112E68"/>
                </a:solidFill>
              </a:rPr>
              <a:t>Ciclismo</a:t>
            </a:r>
            <a:r>
              <a:rPr lang="en-US" sz="2800" b="1" dirty="0">
                <a:solidFill>
                  <a:srgbClr val="112E68"/>
                </a:solidFill>
              </a:rPr>
              <a:t>: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200" b="1" dirty="0">
              <a:solidFill>
                <a:srgbClr val="112E68"/>
              </a:solidFill>
            </a:endParaRPr>
          </a:p>
          <a:p>
            <a:pPr marL="363538" indent="-363538">
              <a:lnSpc>
                <a:spcPct val="80000"/>
              </a:lnSpc>
              <a:buFontTx/>
              <a:buChar char="•"/>
              <a:defRPr/>
            </a:pPr>
            <a:r>
              <a:rPr lang="es-MX" sz="2200" b="1" dirty="0">
                <a:solidFill>
                  <a:srgbClr val="112E68"/>
                </a:solidFill>
              </a:rPr>
              <a:t>5 voltas </a:t>
            </a:r>
            <a:r>
              <a:rPr lang="hu-HU" sz="2200" b="1" dirty="0">
                <a:solidFill>
                  <a:srgbClr val="112E68"/>
                </a:solidFill>
              </a:rPr>
              <a:t>(</a:t>
            </a:r>
            <a:r>
              <a:rPr lang="en-US" sz="2200" b="1" dirty="0" err="1">
                <a:solidFill>
                  <a:srgbClr val="112E68"/>
                </a:solidFill>
              </a:rPr>
              <a:t>distância</a:t>
            </a:r>
            <a:r>
              <a:rPr lang="hu-HU" sz="2200" b="1" dirty="0">
                <a:solidFill>
                  <a:srgbClr val="112E68"/>
                </a:solidFill>
              </a:rPr>
              <a:t> </a:t>
            </a:r>
            <a:r>
              <a:rPr lang="es-ES" sz="2200" b="1" dirty="0">
                <a:solidFill>
                  <a:srgbClr val="112E68"/>
                </a:solidFill>
              </a:rPr>
              <a:t>32k</a:t>
            </a:r>
            <a:r>
              <a:rPr lang="hu-HU" sz="2200" b="1" dirty="0">
                <a:solidFill>
                  <a:srgbClr val="112E68"/>
                </a:solidFill>
              </a:rPr>
              <a:t>m</a:t>
            </a:r>
            <a:r>
              <a:rPr lang="en-US" sz="2200" b="1" dirty="0">
                <a:solidFill>
                  <a:srgbClr val="112E68"/>
                </a:solidFill>
              </a:rPr>
              <a:t>)</a:t>
            </a:r>
          </a:p>
          <a:p>
            <a:pPr marL="363538" indent="-363538">
              <a:lnSpc>
                <a:spcPct val="80000"/>
              </a:lnSpc>
              <a:buFontTx/>
              <a:buChar char="•"/>
              <a:defRPr/>
            </a:pPr>
            <a:endParaRPr lang="en-US" sz="2200" b="1" dirty="0">
              <a:solidFill>
                <a:srgbClr val="112E68"/>
              </a:solidFill>
            </a:endParaRPr>
          </a:p>
          <a:p>
            <a:pPr marL="363538" indent="-363538">
              <a:lnSpc>
                <a:spcPct val="80000"/>
              </a:lnSpc>
              <a:buFontTx/>
              <a:buChar char="•"/>
              <a:defRPr/>
            </a:pPr>
            <a:r>
              <a:rPr lang="en-US" sz="2200" b="1" dirty="0" err="1">
                <a:solidFill>
                  <a:srgbClr val="112E68"/>
                </a:solidFill>
              </a:rPr>
              <a:t>Vácuo</a:t>
            </a:r>
            <a:r>
              <a:rPr lang="en-US" sz="2200" b="1" dirty="0">
                <a:solidFill>
                  <a:srgbClr val="112E68"/>
                </a:solidFill>
              </a:rPr>
              <a:t> </a:t>
            </a:r>
            <a:r>
              <a:rPr lang="en-US" sz="2200" b="1" dirty="0" err="1">
                <a:solidFill>
                  <a:srgbClr val="112E68"/>
                </a:solidFill>
              </a:rPr>
              <a:t>permitido</a:t>
            </a:r>
            <a:endParaRPr lang="en-US" sz="2200" b="1" dirty="0">
              <a:solidFill>
                <a:srgbClr val="112E68"/>
              </a:solidFill>
            </a:endParaRPr>
          </a:p>
          <a:p>
            <a:pPr marL="363538" indent="-363538">
              <a:lnSpc>
                <a:spcPct val="80000"/>
              </a:lnSpc>
              <a:buFontTx/>
              <a:buChar char="•"/>
              <a:defRPr/>
            </a:pPr>
            <a:endParaRPr lang="en-US" sz="2200" b="1" dirty="0">
              <a:solidFill>
                <a:srgbClr val="112E68"/>
              </a:solidFill>
            </a:endParaRPr>
          </a:p>
          <a:p>
            <a:pPr marL="363538" indent="-363538">
              <a:lnSpc>
                <a:spcPct val="80000"/>
              </a:lnSpc>
              <a:buFontTx/>
              <a:buChar char="•"/>
              <a:defRPr/>
            </a:pPr>
            <a:r>
              <a:rPr lang="en-US" sz="2200" b="1" dirty="0">
                <a:solidFill>
                  <a:srgbClr val="112E68"/>
                </a:solidFill>
              </a:rPr>
              <a:t>Bike Road</a:t>
            </a:r>
          </a:p>
          <a:p>
            <a:pPr marL="363538" indent="-363538">
              <a:lnSpc>
                <a:spcPct val="80000"/>
              </a:lnSpc>
              <a:buFontTx/>
              <a:buChar char="•"/>
              <a:defRPr/>
            </a:pPr>
            <a:endParaRPr lang="en-US" sz="2200" b="1" dirty="0">
              <a:solidFill>
                <a:srgbClr val="112E68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200" b="1" dirty="0">
              <a:solidFill>
                <a:srgbClr val="112E68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200" b="1" dirty="0">
              <a:solidFill>
                <a:srgbClr val="112E68"/>
              </a:solidFill>
            </a:endParaRPr>
          </a:p>
          <a:p>
            <a:pPr marL="363538" indent="-363538">
              <a:lnSpc>
                <a:spcPct val="80000"/>
              </a:lnSpc>
              <a:buFontTx/>
              <a:buChar char="•"/>
              <a:defRPr/>
            </a:pPr>
            <a:endParaRPr lang="en-GB" sz="2200" b="1" dirty="0">
              <a:solidFill>
                <a:srgbClr val="112E68"/>
              </a:solidFill>
            </a:endParaRPr>
          </a:p>
          <a:p>
            <a:pPr marL="363538" indent="-363538">
              <a:lnSpc>
                <a:spcPct val="80000"/>
              </a:lnSpc>
              <a:buFontTx/>
              <a:buChar char="•"/>
              <a:defRPr/>
            </a:pPr>
            <a:endParaRPr lang="hu-HU" sz="2200" b="1" dirty="0">
              <a:solidFill>
                <a:srgbClr val="112E68"/>
              </a:solidFill>
            </a:endParaRPr>
          </a:p>
        </p:txBody>
      </p:sp>
      <p:pic>
        <p:nvPicPr>
          <p:cNvPr id="8" name="Imagem 7" descr="Uma imagem contendo ao ar livre, rua, placa, circuito&#10;&#10;Descrição gerada automaticamente">
            <a:extLst>
              <a:ext uri="{FF2B5EF4-FFF2-40B4-BE49-F238E27FC236}">
                <a16:creationId xmlns:a16="http://schemas.microsoft.com/office/drawing/2014/main" id="{A83E578B-E594-476B-8ED6-BC124949C7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69181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51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la de celular com aplicativo aberto&#10;&#10;Descrição gerada automaticamente com confiança média">
            <a:extLst>
              <a:ext uri="{FF2B5EF4-FFF2-40B4-BE49-F238E27FC236}">
                <a16:creationId xmlns:a16="http://schemas.microsoft.com/office/drawing/2014/main" id="{C510187D-EAE2-6739-CF13-E5C3D54F0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69" y="0"/>
            <a:ext cx="75596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56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8C37214E-4CB6-4FC1-A335-453889EE2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ABD5A438-75C3-575D-2F40-DE0A7D4A5B95}"/>
              </a:ext>
            </a:extLst>
          </p:cNvPr>
          <p:cNvSpPr txBox="1">
            <a:spLocks noChangeArrowheads="1"/>
          </p:cNvSpPr>
          <p:nvPr/>
        </p:nvSpPr>
        <p:spPr>
          <a:xfrm>
            <a:off x="250825" y="1341438"/>
            <a:ext cx="8642350" cy="5168900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defRPr/>
            </a:pPr>
            <a:r>
              <a:rPr lang="en-US" sz="2800" b="1" dirty="0">
                <a:solidFill>
                  <a:srgbClr val="112E68"/>
                </a:solidFill>
              </a:rPr>
              <a:t>Penalty Box</a:t>
            </a:r>
          </a:p>
          <a:p>
            <a:pPr>
              <a:buFontTx/>
              <a:buChar char="•"/>
              <a:defRPr/>
            </a:pPr>
            <a:r>
              <a:rPr lang="en-US" sz="2200" b="1" u="sng" dirty="0" err="1">
                <a:solidFill>
                  <a:srgbClr val="112E68"/>
                </a:solidFill>
              </a:rPr>
              <a:t>Penalidades</a:t>
            </a:r>
            <a:r>
              <a:rPr lang="en-US" sz="2200" b="1" u="sng" dirty="0">
                <a:solidFill>
                  <a:srgbClr val="112E68"/>
                </a:solidFill>
              </a:rPr>
              <a:t> </a:t>
            </a:r>
            <a:r>
              <a:rPr lang="en-US" sz="2200" b="1" u="sng" dirty="0" err="1">
                <a:solidFill>
                  <a:srgbClr val="112E68"/>
                </a:solidFill>
              </a:rPr>
              <a:t>durante</a:t>
            </a:r>
            <a:r>
              <a:rPr lang="en-US" sz="2200" b="1" u="sng" dirty="0">
                <a:solidFill>
                  <a:srgbClr val="112E68"/>
                </a:solidFill>
              </a:rPr>
              <a:t> a </a:t>
            </a:r>
            <a:r>
              <a:rPr lang="en-US" sz="2200" b="1" u="sng" dirty="0" err="1">
                <a:solidFill>
                  <a:srgbClr val="112E68"/>
                </a:solidFill>
              </a:rPr>
              <a:t>prova</a:t>
            </a:r>
            <a:endParaRPr lang="en-US" b="1" u="sng" dirty="0">
              <a:solidFill>
                <a:srgbClr val="112E68"/>
              </a:solidFill>
            </a:endParaRPr>
          </a:p>
          <a:p>
            <a:pPr algn="ctr">
              <a:buFontTx/>
              <a:buChar char="•"/>
              <a:defRPr/>
            </a:pPr>
            <a:r>
              <a:rPr lang="en-US" sz="2200" b="1" dirty="0">
                <a:solidFill>
                  <a:srgbClr val="112E68"/>
                </a:solidFill>
              </a:rPr>
              <a:t>ex: </a:t>
            </a:r>
            <a:r>
              <a:rPr lang="en-US" sz="2200" b="1" dirty="0" err="1">
                <a:solidFill>
                  <a:srgbClr val="112E68"/>
                </a:solidFill>
              </a:rPr>
              <a:t>montar</a:t>
            </a:r>
            <a:r>
              <a:rPr lang="en-US" sz="2200" b="1" dirty="0">
                <a:solidFill>
                  <a:srgbClr val="112E68"/>
                </a:solidFill>
              </a:rPr>
              <a:t> antes de </a:t>
            </a:r>
            <a:r>
              <a:rPr lang="en-US" sz="2200" b="1" dirty="0" err="1">
                <a:solidFill>
                  <a:srgbClr val="112E68"/>
                </a:solidFill>
              </a:rPr>
              <a:t>linha</a:t>
            </a:r>
            <a:r>
              <a:rPr lang="en-US" sz="2200" b="1" dirty="0">
                <a:solidFill>
                  <a:srgbClr val="112E68"/>
                </a:solidFill>
              </a:rPr>
              <a:t> de monte, </a:t>
            </a:r>
            <a:r>
              <a:rPr lang="en-US" sz="2200" b="1" dirty="0" err="1">
                <a:solidFill>
                  <a:srgbClr val="112E68"/>
                </a:solidFill>
              </a:rPr>
              <a:t>desmontar</a:t>
            </a:r>
            <a:r>
              <a:rPr lang="en-US" sz="2200" b="1" dirty="0">
                <a:solidFill>
                  <a:srgbClr val="112E68"/>
                </a:solidFill>
              </a:rPr>
              <a:t> </a:t>
            </a:r>
            <a:r>
              <a:rPr lang="en-US" sz="2200" b="1" dirty="0" err="1">
                <a:solidFill>
                  <a:srgbClr val="112E68"/>
                </a:solidFill>
              </a:rPr>
              <a:t>depois</a:t>
            </a:r>
            <a:r>
              <a:rPr lang="en-US" sz="2200" b="1" dirty="0">
                <a:solidFill>
                  <a:srgbClr val="112E68"/>
                </a:solidFill>
              </a:rPr>
              <a:t> de </a:t>
            </a:r>
            <a:r>
              <a:rPr lang="en-US" sz="2200" b="1" dirty="0" err="1">
                <a:solidFill>
                  <a:srgbClr val="112E68"/>
                </a:solidFill>
              </a:rPr>
              <a:t>linha</a:t>
            </a:r>
            <a:r>
              <a:rPr lang="en-US" sz="2200" b="1" dirty="0">
                <a:solidFill>
                  <a:srgbClr val="112E68"/>
                </a:solidFill>
              </a:rPr>
              <a:t> de </a:t>
            </a:r>
            <a:r>
              <a:rPr lang="en-US" sz="2200" b="1" dirty="0" err="1">
                <a:solidFill>
                  <a:srgbClr val="112E68"/>
                </a:solidFill>
              </a:rPr>
              <a:t>desmonte</a:t>
            </a:r>
            <a:r>
              <a:rPr lang="en-US" sz="2200" b="1" dirty="0">
                <a:solidFill>
                  <a:srgbClr val="112E68"/>
                </a:solidFill>
              </a:rPr>
              <a:t>, </a:t>
            </a:r>
            <a:r>
              <a:rPr lang="en-US" sz="2200" b="1" dirty="0" err="1">
                <a:solidFill>
                  <a:srgbClr val="112E68"/>
                </a:solidFill>
              </a:rPr>
              <a:t>equipamentos</a:t>
            </a:r>
            <a:r>
              <a:rPr lang="en-US" sz="2200" b="1" dirty="0">
                <a:solidFill>
                  <a:srgbClr val="112E68"/>
                </a:solidFill>
              </a:rPr>
              <a:t> fora de </a:t>
            </a:r>
            <a:r>
              <a:rPr lang="en-US" sz="2200" b="1" dirty="0" err="1">
                <a:solidFill>
                  <a:srgbClr val="112E68"/>
                </a:solidFill>
              </a:rPr>
              <a:t>sua</a:t>
            </a:r>
            <a:r>
              <a:rPr lang="en-US" sz="2200" b="1" dirty="0">
                <a:solidFill>
                  <a:srgbClr val="112E68"/>
                </a:solidFill>
              </a:rPr>
              <a:t> </a:t>
            </a:r>
            <a:r>
              <a:rPr lang="en-US" sz="2200" b="1" dirty="0" err="1">
                <a:solidFill>
                  <a:srgbClr val="112E68"/>
                </a:solidFill>
              </a:rPr>
              <a:t>caixa</a:t>
            </a:r>
            <a:r>
              <a:rPr lang="en-US" sz="2200" b="1" dirty="0">
                <a:solidFill>
                  <a:srgbClr val="112E68"/>
                </a:solidFill>
              </a:rPr>
              <a:t>, </a:t>
            </a:r>
            <a:r>
              <a:rPr lang="en-US" sz="2200" b="1" dirty="0" err="1">
                <a:solidFill>
                  <a:srgbClr val="112E68"/>
                </a:solidFill>
              </a:rPr>
              <a:t>descarte</a:t>
            </a:r>
            <a:r>
              <a:rPr lang="en-US" sz="2200" b="1" dirty="0">
                <a:solidFill>
                  <a:srgbClr val="112E68"/>
                </a:solidFill>
              </a:rPr>
              <a:t> de material.</a:t>
            </a:r>
          </a:p>
          <a:p>
            <a:pPr>
              <a:buFontTx/>
              <a:buChar char="•"/>
              <a:defRPr/>
            </a:pPr>
            <a:r>
              <a:rPr lang="en-NZ" sz="2200" b="1" dirty="0">
                <a:solidFill>
                  <a:srgbClr val="112E68"/>
                </a:solidFill>
              </a:rPr>
              <a:t>100m antes da </a:t>
            </a:r>
            <a:r>
              <a:rPr lang="en-NZ" sz="2200" b="1" dirty="0" err="1">
                <a:solidFill>
                  <a:srgbClr val="112E68"/>
                </a:solidFill>
              </a:rPr>
              <a:t>chegada</a:t>
            </a:r>
            <a:endParaRPr lang="en-NZ" sz="2200" b="1" dirty="0">
              <a:solidFill>
                <a:srgbClr val="112E68"/>
              </a:solidFill>
            </a:endParaRPr>
          </a:p>
          <a:p>
            <a:pPr>
              <a:buFontTx/>
              <a:buChar char="•"/>
              <a:defRPr/>
            </a:pPr>
            <a:endParaRPr lang="en-NZ" b="1" dirty="0">
              <a:solidFill>
                <a:srgbClr val="112E68"/>
              </a:solidFill>
            </a:endParaRPr>
          </a:p>
          <a:p>
            <a:pPr>
              <a:defRPr/>
            </a:pPr>
            <a:r>
              <a:rPr lang="en-NZ" sz="2000" b="1" dirty="0" err="1">
                <a:solidFill>
                  <a:srgbClr val="CC0000"/>
                </a:solidFill>
              </a:rPr>
              <a:t>Procedimento</a:t>
            </a:r>
            <a:r>
              <a:rPr lang="en-NZ" sz="2000" b="1" dirty="0">
                <a:solidFill>
                  <a:srgbClr val="CC0000"/>
                </a:solidFill>
              </a:rPr>
              <a:t>:</a:t>
            </a:r>
            <a:r>
              <a:rPr lang="en-NZ" sz="2000" b="1" dirty="0">
                <a:solidFill>
                  <a:srgbClr val="112E68"/>
                </a:solidFill>
              </a:rPr>
              <a:t> </a:t>
            </a:r>
            <a:r>
              <a:rPr lang="en-NZ" sz="2000" b="1" u="sng" dirty="0">
                <a:solidFill>
                  <a:srgbClr val="CC0000"/>
                </a:solidFill>
              </a:rPr>
              <a:t>15 </a:t>
            </a:r>
            <a:r>
              <a:rPr lang="en-NZ" sz="2000" b="1" u="sng" dirty="0" err="1">
                <a:solidFill>
                  <a:srgbClr val="CC0000"/>
                </a:solidFill>
              </a:rPr>
              <a:t>segundos</a:t>
            </a:r>
            <a:endParaRPr lang="en-NZ" sz="2000" b="1" dirty="0">
              <a:solidFill>
                <a:srgbClr val="112E68"/>
              </a:solidFill>
            </a:endParaRPr>
          </a:p>
          <a:p>
            <a:pPr>
              <a:defRPr/>
            </a:pPr>
            <a:endParaRPr lang="en-NZ" sz="2000" b="1" dirty="0">
              <a:solidFill>
                <a:srgbClr val="112E68"/>
              </a:solidFill>
            </a:endParaRPr>
          </a:p>
          <a:p>
            <a:pPr>
              <a:buFontTx/>
              <a:buChar char="•"/>
              <a:defRPr/>
            </a:pPr>
            <a:r>
              <a:rPr lang="en-NZ" sz="2000" b="1" dirty="0" err="1">
                <a:solidFill>
                  <a:srgbClr val="CC0000"/>
                </a:solidFill>
              </a:rPr>
              <a:t>Quem</a:t>
            </a:r>
            <a:r>
              <a:rPr lang="en-NZ" sz="2000" b="1" dirty="0">
                <a:solidFill>
                  <a:srgbClr val="CC0000"/>
                </a:solidFill>
              </a:rPr>
              <a:t> </a:t>
            </a:r>
            <a:r>
              <a:rPr lang="en-NZ" sz="2000" b="1" dirty="0" err="1">
                <a:solidFill>
                  <a:srgbClr val="CC0000"/>
                </a:solidFill>
              </a:rPr>
              <a:t>não</a:t>
            </a:r>
            <a:r>
              <a:rPr lang="en-NZ" sz="2000" b="1" dirty="0">
                <a:solidFill>
                  <a:srgbClr val="CC0000"/>
                </a:solidFill>
              </a:rPr>
              <a:t> </a:t>
            </a:r>
            <a:r>
              <a:rPr lang="en-NZ" sz="2000" b="1" dirty="0" err="1">
                <a:solidFill>
                  <a:srgbClr val="CC0000"/>
                </a:solidFill>
              </a:rPr>
              <a:t>cumprir</a:t>
            </a:r>
            <a:r>
              <a:rPr lang="en-NZ" sz="2000" b="1" dirty="0">
                <a:solidFill>
                  <a:srgbClr val="CC0000"/>
                </a:solidFill>
              </a:rPr>
              <a:t> a </a:t>
            </a:r>
            <a:r>
              <a:rPr lang="en-NZ" sz="2000" b="1" dirty="0" err="1">
                <a:solidFill>
                  <a:srgbClr val="CC0000"/>
                </a:solidFill>
              </a:rPr>
              <a:t>penalidade</a:t>
            </a:r>
            <a:r>
              <a:rPr lang="en-NZ" sz="2000" b="1" dirty="0">
                <a:solidFill>
                  <a:srgbClr val="CC0000"/>
                </a:solidFill>
              </a:rPr>
              <a:t> - DSQ</a:t>
            </a:r>
          </a:p>
          <a:p>
            <a:pPr>
              <a:defRPr/>
            </a:pPr>
            <a:endParaRPr lang="en-US" b="1" dirty="0">
              <a:solidFill>
                <a:srgbClr val="112E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69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8C37214E-4CB6-4FC1-A335-453889EE2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83BB60BB-280F-9145-4749-70A341182F43}"/>
              </a:ext>
            </a:extLst>
          </p:cNvPr>
          <p:cNvSpPr txBox="1">
            <a:spLocks noChangeArrowheads="1"/>
          </p:cNvSpPr>
          <p:nvPr/>
        </p:nvSpPr>
        <p:spPr>
          <a:xfrm>
            <a:off x="250825" y="1341438"/>
            <a:ext cx="8642350" cy="5168900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defRPr/>
            </a:pPr>
            <a:r>
              <a:rPr lang="en-US" sz="2800" b="1" dirty="0">
                <a:solidFill>
                  <a:srgbClr val="112E68"/>
                </a:solidFill>
              </a:rPr>
              <a:t> </a:t>
            </a:r>
            <a:r>
              <a:rPr lang="en-US" sz="2800" b="1" dirty="0" err="1">
                <a:solidFill>
                  <a:srgbClr val="112E68"/>
                </a:solidFill>
              </a:rPr>
              <a:t>Recursos</a:t>
            </a:r>
            <a:endParaRPr lang="en-US" sz="2800" b="1" dirty="0">
              <a:solidFill>
                <a:srgbClr val="112E68"/>
              </a:solidFill>
            </a:endParaRPr>
          </a:p>
          <a:p>
            <a:pPr>
              <a:buFontTx/>
              <a:buChar char="•"/>
              <a:defRPr/>
            </a:pPr>
            <a:endParaRPr lang="en-US" sz="2200" b="1" u="sng" dirty="0">
              <a:solidFill>
                <a:srgbClr val="112E68"/>
              </a:solidFill>
            </a:endParaRPr>
          </a:p>
          <a:p>
            <a:pPr>
              <a:buFontTx/>
              <a:buChar char="•"/>
              <a:defRPr/>
            </a:pPr>
            <a:r>
              <a:rPr lang="en-US" sz="2200" b="1" u="sng" dirty="0" err="1">
                <a:solidFill>
                  <a:srgbClr val="112E68"/>
                </a:solidFill>
              </a:rPr>
              <a:t>Manifestar</a:t>
            </a:r>
            <a:r>
              <a:rPr lang="en-US" sz="2200" b="1" u="sng" dirty="0">
                <a:solidFill>
                  <a:srgbClr val="112E68"/>
                </a:solidFill>
              </a:rPr>
              <a:t> </a:t>
            </a:r>
            <a:r>
              <a:rPr lang="en-US" sz="2200" b="1" u="sng" dirty="0" err="1">
                <a:solidFill>
                  <a:srgbClr val="112E68"/>
                </a:solidFill>
              </a:rPr>
              <a:t>ao</a:t>
            </a:r>
            <a:r>
              <a:rPr lang="en-US" sz="2200" b="1" u="sng" dirty="0">
                <a:solidFill>
                  <a:srgbClr val="112E68"/>
                </a:solidFill>
              </a:rPr>
              <a:t> </a:t>
            </a:r>
            <a:r>
              <a:rPr lang="en-US" sz="2200" b="1" u="sng" dirty="0" err="1">
                <a:solidFill>
                  <a:srgbClr val="112E68"/>
                </a:solidFill>
              </a:rPr>
              <a:t>Delegado</a:t>
            </a:r>
            <a:r>
              <a:rPr lang="en-US" sz="2200" b="1" u="sng" dirty="0">
                <a:solidFill>
                  <a:srgbClr val="112E68"/>
                </a:solidFill>
              </a:rPr>
              <a:t> Técnico </a:t>
            </a:r>
            <a:r>
              <a:rPr lang="en-US" sz="2200" b="1" u="sng" dirty="0" err="1">
                <a:solidFill>
                  <a:srgbClr val="112E68"/>
                </a:solidFill>
              </a:rPr>
              <a:t>até</a:t>
            </a:r>
            <a:r>
              <a:rPr lang="en-US" sz="2200" b="1" u="sng" dirty="0">
                <a:solidFill>
                  <a:srgbClr val="112E68"/>
                </a:solidFill>
              </a:rPr>
              <a:t> 15 </a:t>
            </a:r>
            <a:r>
              <a:rPr lang="en-US" sz="2200" b="1" u="sng" dirty="0" err="1">
                <a:solidFill>
                  <a:srgbClr val="112E68"/>
                </a:solidFill>
              </a:rPr>
              <a:t>minutos</a:t>
            </a:r>
            <a:r>
              <a:rPr lang="en-US" sz="2200" b="1" u="sng" dirty="0">
                <a:solidFill>
                  <a:srgbClr val="112E68"/>
                </a:solidFill>
              </a:rPr>
              <a:t> </a:t>
            </a:r>
            <a:r>
              <a:rPr lang="en-US" sz="2200" b="1" u="sng" dirty="0" err="1">
                <a:solidFill>
                  <a:srgbClr val="112E68"/>
                </a:solidFill>
              </a:rPr>
              <a:t>após</a:t>
            </a:r>
            <a:r>
              <a:rPr lang="en-US" sz="2200" b="1" u="sng" dirty="0">
                <a:solidFill>
                  <a:srgbClr val="112E68"/>
                </a:solidFill>
              </a:rPr>
              <a:t> a </a:t>
            </a:r>
            <a:r>
              <a:rPr lang="en-US" sz="2200" b="1" u="sng" dirty="0" err="1">
                <a:solidFill>
                  <a:srgbClr val="112E68"/>
                </a:solidFill>
              </a:rPr>
              <a:t>chegada</a:t>
            </a:r>
            <a:endParaRPr lang="en-US" b="1" u="sng" dirty="0">
              <a:solidFill>
                <a:srgbClr val="112E68"/>
              </a:solidFill>
            </a:endParaRPr>
          </a:p>
          <a:p>
            <a:pPr>
              <a:buFontTx/>
              <a:buChar char="•"/>
              <a:defRPr/>
            </a:pPr>
            <a:endParaRPr lang="en-NZ" sz="2200" b="1" dirty="0">
              <a:solidFill>
                <a:srgbClr val="112E68"/>
              </a:solidFill>
            </a:endParaRPr>
          </a:p>
          <a:p>
            <a:pPr>
              <a:buFontTx/>
              <a:buChar char="•"/>
              <a:defRPr/>
            </a:pPr>
            <a:r>
              <a:rPr lang="en-NZ" sz="2200" b="1" dirty="0" err="1">
                <a:solidFill>
                  <a:srgbClr val="112E68"/>
                </a:solidFill>
              </a:rPr>
              <a:t>Premiação</a:t>
            </a:r>
            <a:r>
              <a:rPr lang="en-NZ" sz="2200" b="1" dirty="0">
                <a:solidFill>
                  <a:srgbClr val="112E68"/>
                </a:solidFill>
              </a:rPr>
              <a:t> 13h00min</a:t>
            </a:r>
          </a:p>
          <a:p>
            <a:pPr>
              <a:buFontTx/>
              <a:buChar char="•"/>
              <a:defRPr/>
            </a:pPr>
            <a:endParaRPr lang="en-NZ" sz="2200" b="1" dirty="0">
              <a:solidFill>
                <a:srgbClr val="112E68"/>
              </a:solidFill>
            </a:endParaRPr>
          </a:p>
          <a:p>
            <a:pPr>
              <a:buFontTx/>
              <a:buChar char="•"/>
              <a:defRPr/>
            </a:pPr>
            <a:r>
              <a:rPr lang="en-NZ" sz="2200" b="1" dirty="0" err="1">
                <a:solidFill>
                  <a:srgbClr val="112E68"/>
                </a:solidFill>
              </a:rPr>
              <a:t>Três</a:t>
            </a:r>
            <a:r>
              <a:rPr lang="en-NZ" sz="2200" b="1" dirty="0">
                <a:solidFill>
                  <a:srgbClr val="112E68"/>
                </a:solidFill>
              </a:rPr>
              <a:t> </a:t>
            </a:r>
            <a:r>
              <a:rPr lang="en-NZ" sz="2200" b="1" dirty="0" err="1">
                <a:solidFill>
                  <a:srgbClr val="112E68"/>
                </a:solidFill>
              </a:rPr>
              <a:t>primeiros</a:t>
            </a:r>
            <a:r>
              <a:rPr lang="en-NZ" sz="2200" b="1" dirty="0">
                <a:solidFill>
                  <a:srgbClr val="112E68"/>
                </a:solidFill>
              </a:rPr>
              <a:t> AR – </a:t>
            </a:r>
            <a:r>
              <a:rPr lang="en-NZ" sz="2200" b="1" dirty="0" err="1">
                <a:solidFill>
                  <a:srgbClr val="112E68"/>
                </a:solidFill>
              </a:rPr>
              <a:t>masculino</a:t>
            </a:r>
            <a:r>
              <a:rPr lang="en-NZ" sz="2200" b="1" dirty="0">
                <a:solidFill>
                  <a:srgbClr val="112E68"/>
                </a:solidFill>
              </a:rPr>
              <a:t> e </a:t>
            </a:r>
            <a:r>
              <a:rPr lang="en-NZ" sz="2200" b="1" dirty="0" err="1">
                <a:solidFill>
                  <a:srgbClr val="112E68"/>
                </a:solidFill>
              </a:rPr>
              <a:t>feminino</a:t>
            </a:r>
            <a:endParaRPr lang="en-NZ" sz="2200" b="1" dirty="0">
              <a:solidFill>
                <a:srgbClr val="112E68"/>
              </a:solidFill>
            </a:endParaRPr>
          </a:p>
          <a:p>
            <a:pPr>
              <a:buFontTx/>
              <a:buChar char="•"/>
              <a:defRPr/>
            </a:pPr>
            <a:r>
              <a:rPr lang="en-NZ" sz="2200" b="1" dirty="0" err="1">
                <a:solidFill>
                  <a:srgbClr val="112E68"/>
                </a:solidFill>
              </a:rPr>
              <a:t>Três</a:t>
            </a:r>
            <a:r>
              <a:rPr lang="en-NZ" sz="2200" b="1" dirty="0">
                <a:solidFill>
                  <a:srgbClr val="112E68"/>
                </a:solidFill>
              </a:rPr>
              <a:t> </a:t>
            </a:r>
            <a:r>
              <a:rPr lang="en-NZ" sz="2200" b="1" dirty="0" err="1">
                <a:solidFill>
                  <a:srgbClr val="112E68"/>
                </a:solidFill>
              </a:rPr>
              <a:t>primeiros</a:t>
            </a:r>
            <a:r>
              <a:rPr lang="en-NZ" sz="2200" b="1" dirty="0">
                <a:solidFill>
                  <a:srgbClr val="112E68"/>
                </a:solidFill>
              </a:rPr>
              <a:t> </a:t>
            </a:r>
            <a:r>
              <a:rPr lang="en-NZ" sz="2200" b="1" dirty="0" err="1">
                <a:solidFill>
                  <a:srgbClr val="112E68"/>
                </a:solidFill>
              </a:rPr>
              <a:t>Categoria</a:t>
            </a:r>
            <a:r>
              <a:rPr lang="en-NZ" sz="2200" b="1" dirty="0">
                <a:solidFill>
                  <a:srgbClr val="112E68"/>
                </a:solidFill>
              </a:rPr>
              <a:t> de </a:t>
            </a:r>
            <a:r>
              <a:rPr lang="en-NZ" sz="2200" b="1" dirty="0" err="1">
                <a:solidFill>
                  <a:srgbClr val="112E68"/>
                </a:solidFill>
              </a:rPr>
              <a:t>idade</a:t>
            </a:r>
            <a:r>
              <a:rPr lang="en-NZ" sz="2200" b="1" dirty="0">
                <a:solidFill>
                  <a:srgbClr val="112E68"/>
                </a:solidFill>
              </a:rPr>
              <a:t> – </a:t>
            </a:r>
            <a:r>
              <a:rPr lang="en-NZ" sz="2200" b="1" dirty="0" err="1">
                <a:solidFill>
                  <a:srgbClr val="112E68"/>
                </a:solidFill>
              </a:rPr>
              <a:t>masculino</a:t>
            </a:r>
            <a:r>
              <a:rPr lang="en-NZ" sz="2200" b="1" dirty="0">
                <a:solidFill>
                  <a:srgbClr val="112E68"/>
                </a:solidFill>
              </a:rPr>
              <a:t> e </a:t>
            </a:r>
            <a:r>
              <a:rPr lang="en-NZ" sz="2200" b="1" dirty="0" err="1">
                <a:solidFill>
                  <a:srgbClr val="112E68"/>
                </a:solidFill>
              </a:rPr>
              <a:t>feminino</a:t>
            </a:r>
            <a:endParaRPr lang="en-NZ" sz="2200" b="1" dirty="0">
              <a:solidFill>
                <a:srgbClr val="112E68"/>
              </a:solidFill>
            </a:endParaRPr>
          </a:p>
          <a:p>
            <a:pPr>
              <a:buFontTx/>
              <a:buChar char="•"/>
              <a:defRPr/>
            </a:pPr>
            <a:endParaRPr lang="en-NZ" sz="2200" b="1" dirty="0">
              <a:solidFill>
                <a:srgbClr val="112E68"/>
              </a:solidFill>
            </a:endParaRPr>
          </a:p>
          <a:p>
            <a:pPr>
              <a:defRPr/>
            </a:pPr>
            <a:endParaRPr lang="en-US" b="1" dirty="0">
              <a:solidFill>
                <a:srgbClr val="112E68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CBFAD7F-7F88-5A21-6E82-7F83868B15C4}"/>
              </a:ext>
            </a:extLst>
          </p:cNvPr>
          <p:cNvSpPr txBox="1"/>
          <p:nvPr/>
        </p:nvSpPr>
        <p:spPr>
          <a:xfrm>
            <a:off x="3568148" y="576470"/>
            <a:ext cx="3488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Pós Prova</a:t>
            </a:r>
          </a:p>
        </p:txBody>
      </p:sp>
    </p:spTree>
    <p:extLst>
      <p:ext uri="{BB962C8B-B14F-4D97-AF65-F5344CB8AC3E}">
        <p14:creationId xmlns:p14="http://schemas.microsoft.com/office/powerpoint/2010/main" val="979362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8C37214E-4CB6-4FC1-A335-453889EE2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DB45A9FF-7938-A361-9915-5945914258F0}"/>
              </a:ext>
            </a:extLst>
          </p:cNvPr>
          <p:cNvSpPr txBox="1">
            <a:spLocks noChangeArrowheads="1"/>
          </p:cNvSpPr>
          <p:nvPr/>
        </p:nvSpPr>
        <p:spPr>
          <a:xfrm>
            <a:off x="250825" y="1341438"/>
            <a:ext cx="8642350" cy="5168900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defRPr/>
            </a:pPr>
            <a:endParaRPr lang="pt-BR" sz="2800" b="1" dirty="0">
              <a:solidFill>
                <a:srgbClr val="112E68"/>
              </a:solidFill>
            </a:endParaRPr>
          </a:p>
          <a:p>
            <a:pPr marL="0" indent="0" algn="ctr">
              <a:defRPr/>
            </a:pPr>
            <a:endParaRPr lang="pt-BR" sz="2800" b="1" dirty="0">
              <a:solidFill>
                <a:srgbClr val="112E68"/>
              </a:solidFill>
            </a:endParaRPr>
          </a:p>
          <a:p>
            <a:pPr marL="0" indent="0" algn="ctr">
              <a:defRPr/>
            </a:pPr>
            <a:r>
              <a:rPr lang="pt-BR" sz="2800" b="1" dirty="0">
                <a:solidFill>
                  <a:srgbClr val="112E68"/>
                </a:solidFill>
              </a:rPr>
              <a:t>Parcialmente Nublado</a:t>
            </a:r>
          </a:p>
          <a:p>
            <a:pPr marL="0" indent="0" algn="ctr">
              <a:defRPr/>
            </a:pPr>
            <a:endParaRPr lang="pt-BR" sz="2800" b="1" dirty="0">
              <a:solidFill>
                <a:srgbClr val="112E68"/>
              </a:solidFill>
            </a:endParaRPr>
          </a:p>
          <a:p>
            <a:pPr marL="0" indent="0" algn="ctr">
              <a:defRPr/>
            </a:pPr>
            <a:r>
              <a:rPr lang="pt-BR" sz="2800" b="1" dirty="0">
                <a:solidFill>
                  <a:srgbClr val="112E68"/>
                </a:solidFill>
              </a:rPr>
              <a:t> Mínima de 27ºC</a:t>
            </a:r>
          </a:p>
          <a:p>
            <a:pPr marL="0" indent="0" algn="ctr">
              <a:defRPr/>
            </a:pPr>
            <a:r>
              <a:rPr lang="pt-BR" sz="2800" b="1" dirty="0">
                <a:solidFill>
                  <a:srgbClr val="112E68"/>
                </a:solidFill>
              </a:rPr>
              <a:t> Máxima de 30ºC</a:t>
            </a:r>
            <a:endParaRPr lang="en-NZ" sz="2200" b="1" dirty="0">
              <a:solidFill>
                <a:srgbClr val="112E68"/>
              </a:solidFill>
            </a:endParaRPr>
          </a:p>
          <a:p>
            <a:pPr>
              <a:buFontTx/>
              <a:buChar char="•"/>
              <a:defRPr/>
            </a:pPr>
            <a:endParaRPr lang="en-NZ" sz="2200" b="1" dirty="0">
              <a:solidFill>
                <a:srgbClr val="112E68"/>
              </a:solidFill>
            </a:endParaRPr>
          </a:p>
          <a:p>
            <a:pPr>
              <a:defRPr/>
            </a:pPr>
            <a:endParaRPr lang="en-US" b="1" dirty="0">
              <a:solidFill>
                <a:srgbClr val="112E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44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8C37214E-4CB6-4FC1-A335-453889EE2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8951C38F-E512-5D7C-A5C7-EA0A45C101E8}"/>
              </a:ext>
            </a:extLst>
          </p:cNvPr>
          <p:cNvSpPr txBox="1">
            <a:spLocks noChangeArrowheads="1"/>
          </p:cNvSpPr>
          <p:nvPr/>
        </p:nvSpPr>
        <p:spPr>
          <a:xfrm>
            <a:off x="250825" y="1341438"/>
            <a:ext cx="8642350" cy="5168900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pt-BR" sz="2800" b="1" dirty="0">
              <a:solidFill>
                <a:srgbClr val="112E68"/>
              </a:solidFill>
            </a:endParaRPr>
          </a:p>
          <a:p>
            <a:pPr marL="0" indent="0" algn="ctr">
              <a:defRPr/>
            </a:pPr>
            <a:r>
              <a:rPr lang="pt-BR" sz="6600" b="1" dirty="0">
                <a:solidFill>
                  <a:srgbClr val="112E68"/>
                </a:solidFill>
              </a:rPr>
              <a:t>Boa sorte!!!</a:t>
            </a:r>
            <a:endParaRPr lang="en-NZ" sz="6600" b="1" dirty="0">
              <a:solidFill>
                <a:srgbClr val="112E68"/>
              </a:solidFill>
            </a:endParaRPr>
          </a:p>
          <a:p>
            <a:pPr>
              <a:defRPr/>
            </a:pPr>
            <a:endParaRPr lang="en-US" b="1" dirty="0">
              <a:solidFill>
                <a:srgbClr val="112E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94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8C37214E-4CB6-4FC1-A335-453889EE2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F2994B3-5BFD-4A90-C096-3148A7C704EE}"/>
              </a:ext>
            </a:extLst>
          </p:cNvPr>
          <p:cNvSpPr txBox="1"/>
          <p:nvPr/>
        </p:nvSpPr>
        <p:spPr>
          <a:xfrm>
            <a:off x="546652" y="1779104"/>
            <a:ext cx="91033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</a:rPr>
              <a:t>SIMPÓSIO TÉCNICO</a:t>
            </a:r>
          </a:p>
          <a:p>
            <a:pPr algn="ctr"/>
            <a:endParaRPr lang="pt-BR" sz="2800" b="1" dirty="0">
              <a:solidFill>
                <a:srgbClr val="0070C0"/>
              </a:solidFill>
            </a:endParaRPr>
          </a:p>
          <a:p>
            <a:pPr algn="ctr"/>
            <a:r>
              <a:rPr lang="pt-BR" sz="2800" b="1" dirty="0">
                <a:solidFill>
                  <a:srgbClr val="0070C0"/>
                </a:solidFill>
              </a:rPr>
              <a:t>BRASIL SUPER SERIES </a:t>
            </a:r>
          </a:p>
          <a:p>
            <a:pPr algn="ctr"/>
            <a:endParaRPr lang="pt-BR" sz="2800" b="1" dirty="0">
              <a:solidFill>
                <a:srgbClr val="0070C0"/>
              </a:solidFill>
            </a:endParaRPr>
          </a:p>
          <a:p>
            <a:pPr algn="ctr"/>
            <a:r>
              <a:rPr lang="pt-BR" sz="2800" b="1" dirty="0">
                <a:solidFill>
                  <a:srgbClr val="0070C0"/>
                </a:solidFill>
              </a:rPr>
              <a:t>CAMPEONATO BRASILEIRO DE CROSS DUATHLON</a:t>
            </a:r>
          </a:p>
          <a:p>
            <a:pPr algn="ctr"/>
            <a:endParaRPr lang="pt-BR" sz="2800" b="1" dirty="0">
              <a:solidFill>
                <a:srgbClr val="0070C0"/>
              </a:solidFill>
            </a:endParaRPr>
          </a:p>
          <a:p>
            <a:pPr algn="ctr"/>
            <a:endParaRPr lang="pt-BR" sz="2800" b="1" dirty="0">
              <a:solidFill>
                <a:srgbClr val="0070C0"/>
              </a:solidFill>
            </a:endParaRPr>
          </a:p>
          <a:p>
            <a:pPr algn="ctr"/>
            <a:r>
              <a:rPr lang="pt-BR" sz="2800" b="1" dirty="0">
                <a:solidFill>
                  <a:srgbClr val="0070C0"/>
                </a:solidFill>
              </a:rPr>
              <a:t>08 de outubro de 2023</a:t>
            </a:r>
          </a:p>
        </p:txBody>
      </p:sp>
    </p:spTree>
    <p:extLst>
      <p:ext uri="{BB962C8B-B14F-4D97-AF65-F5344CB8AC3E}">
        <p14:creationId xmlns:p14="http://schemas.microsoft.com/office/powerpoint/2010/main" val="2304338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8C37214E-4CB6-4FC1-A335-453889EE2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70371CF-9955-4D7B-7CF2-915A3C7BE4F1}"/>
              </a:ext>
            </a:extLst>
          </p:cNvPr>
          <p:cNvSpPr txBox="1"/>
          <p:nvPr/>
        </p:nvSpPr>
        <p:spPr>
          <a:xfrm>
            <a:off x="3110948" y="1252330"/>
            <a:ext cx="4353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SIMPÓSIO TÉCNICO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E04B83E-ED78-37DD-2E77-535C58C660AF}"/>
              </a:ext>
            </a:extLst>
          </p:cNvPr>
          <p:cNvSpPr txBox="1"/>
          <p:nvPr/>
        </p:nvSpPr>
        <p:spPr>
          <a:xfrm>
            <a:off x="327991" y="2007705"/>
            <a:ext cx="983974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 eaLnBrk="1" hangingPunct="1">
              <a:buFontTx/>
              <a:buChar char="•"/>
            </a:pPr>
            <a:r>
              <a:rPr lang="pt-BR" altLang="pt-BR" sz="2800" dirty="0">
                <a:solidFill>
                  <a:srgbClr val="112E68"/>
                </a:solidFill>
              </a:rPr>
              <a:t>Boas-vindas e apresentação</a:t>
            </a:r>
            <a:endParaRPr lang="hu-HU" altLang="pt-BR" sz="2800" dirty="0">
              <a:solidFill>
                <a:srgbClr val="112E68"/>
              </a:solidFill>
            </a:endParaRPr>
          </a:p>
          <a:p>
            <a:pPr marL="363538" indent="-363538" eaLnBrk="1" hangingPunct="1">
              <a:buFontTx/>
              <a:buChar char="•"/>
            </a:pPr>
            <a:r>
              <a:rPr lang="pt-BR" altLang="pt-BR" sz="2800" dirty="0">
                <a:solidFill>
                  <a:srgbClr val="112E68"/>
                </a:solidFill>
              </a:rPr>
              <a:t>Júri</a:t>
            </a:r>
            <a:endParaRPr lang="hu-HU" altLang="pt-BR" sz="2800" dirty="0">
              <a:solidFill>
                <a:srgbClr val="112E68"/>
              </a:solidFill>
            </a:endParaRPr>
          </a:p>
          <a:p>
            <a:pPr marL="363538" indent="-363538" eaLnBrk="1" hangingPunct="1">
              <a:buFontTx/>
              <a:buChar char="•"/>
            </a:pPr>
            <a:r>
              <a:rPr lang="pt-BR" altLang="pt-BR" sz="2800" dirty="0">
                <a:solidFill>
                  <a:srgbClr val="112E68"/>
                </a:solidFill>
              </a:rPr>
              <a:t>Programação</a:t>
            </a:r>
          </a:p>
          <a:p>
            <a:pPr marL="363538" indent="-363538" eaLnBrk="1" hangingPunct="1">
              <a:buFontTx/>
              <a:buChar char="•"/>
            </a:pPr>
            <a:r>
              <a:rPr lang="pt-BR" altLang="pt-BR" sz="2800" dirty="0">
                <a:solidFill>
                  <a:srgbClr val="112E68"/>
                </a:solidFill>
              </a:rPr>
              <a:t>Bike check-in e procedimento</a:t>
            </a:r>
            <a:endParaRPr lang="hu-HU" altLang="pt-BR" sz="2800" dirty="0">
              <a:solidFill>
                <a:srgbClr val="112E68"/>
              </a:solidFill>
            </a:endParaRPr>
          </a:p>
          <a:p>
            <a:pPr marL="363538" indent="-363538" eaLnBrk="1" hangingPunct="1">
              <a:buFontTx/>
              <a:buChar char="•"/>
            </a:pPr>
            <a:r>
              <a:rPr lang="pt-BR" altLang="pt-BR" sz="2800" dirty="0">
                <a:solidFill>
                  <a:srgbClr val="112E68"/>
                </a:solidFill>
              </a:rPr>
              <a:t>Percursos</a:t>
            </a:r>
            <a:endParaRPr lang="hu-HU" altLang="pt-BR" sz="2800" dirty="0">
              <a:solidFill>
                <a:srgbClr val="112E68"/>
              </a:solidFill>
            </a:endParaRPr>
          </a:p>
          <a:p>
            <a:pPr marL="363538" indent="-363538" eaLnBrk="1" hangingPunct="1">
              <a:buFontTx/>
              <a:buChar char="•"/>
            </a:pPr>
            <a:r>
              <a:rPr lang="pt-BR" altLang="pt-BR" sz="2800" dirty="0">
                <a:solidFill>
                  <a:srgbClr val="112E68"/>
                </a:solidFill>
              </a:rPr>
              <a:t>Pós-prova</a:t>
            </a:r>
            <a:endParaRPr lang="es-ES" altLang="pt-BR" sz="2800" b="1" dirty="0">
              <a:solidFill>
                <a:srgbClr val="112E68"/>
              </a:solidFill>
            </a:endParaRPr>
          </a:p>
          <a:p>
            <a:pPr marL="363538" indent="-363538" eaLnBrk="1" hangingPunct="1">
              <a:buFontTx/>
              <a:buChar char="•"/>
            </a:pPr>
            <a:r>
              <a:rPr lang="es-ES" altLang="pt-BR" sz="2800" dirty="0">
                <a:solidFill>
                  <a:srgbClr val="112E68"/>
                </a:solidFill>
              </a:rPr>
              <a:t>Clima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5223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8C37214E-4CB6-4FC1-A335-453889EE2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079536B4-0443-EB05-02C8-C2895D8A6B91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90675" y="2374465"/>
            <a:ext cx="7510462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0850" indent="-271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901700" indent="-271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790700" indent="-271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47900" indent="-27146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05100" indent="-27146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162300" indent="-27146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19500" indent="-27146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63538" indent="-363538" eaLnBrk="1" hangingPunct="1">
              <a:buFontTx/>
              <a:buChar char="•"/>
            </a:pPr>
            <a:r>
              <a:rPr lang="pt-BR" altLang="pt-BR" b="1" dirty="0">
                <a:solidFill>
                  <a:srgbClr val="112E68"/>
                </a:solidFill>
              </a:rPr>
              <a:t>GUSTAVO ABADE </a:t>
            </a:r>
            <a:r>
              <a:rPr lang="en-US" altLang="pt-BR" b="1" dirty="0">
                <a:solidFill>
                  <a:srgbClr val="112E68"/>
                </a:solidFill>
              </a:rPr>
              <a:t>DT – CBTri</a:t>
            </a:r>
          </a:p>
          <a:p>
            <a:pPr marL="363538" indent="-363538" eaLnBrk="1" hangingPunct="1">
              <a:buFontTx/>
              <a:buChar char="•"/>
            </a:pPr>
            <a:endParaRPr lang="en-US" altLang="pt-BR" b="1" dirty="0">
              <a:solidFill>
                <a:srgbClr val="112E68"/>
              </a:solidFill>
            </a:endParaRPr>
          </a:p>
          <a:p>
            <a:pPr marL="363538" indent="-363538" eaLnBrk="1" hangingPunct="1">
              <a:buFontTx/>
              <a:buChar char="•"/>
            </a:pPr>
            <a:r>
              <a:rPr lang="en-US" altLang="pt-BR" b="1" dirty="0">
                <a:solidFill>
                  <a:srgbClr val="112E68"/>
                </a:solidFill>
              </a:rPr>
              <a:t>VIRGILIO DE CASTILHO- CBTRI</a:t>
            </a:r>
          </a:p>
          <a:p>
            <a:pPr marL="363538" indent="-363538" eaLnBrk="1" hangingPunct="1">
              <a:buFontTx/>
              <a:buChar char="•"/>
            </a:pPr>
            <a:endParaRPr lang="en-US" altLang="pt-BR" b="1" dirty="0">
              <a:solidFill>
                <a:srgbClr val="112E68"/>
              </a:solidFill>
            </a:endParaRPr>
          </a:p>
          <a:p>
            <a:pPr marL="363538" indent="-363538" eaLnBrk="1" hangingPunct="1">
              <a:buFontTx/>
              <a:buChar char="•"/>
            </a:pPr>
            <a:r>
              <a:rPr lang="en-US" altLang="pt-BR" b="1" dirty="0">
                <a:solidFill>
                  <a:srgbClr val="112E68"/>
                </a:solidFill>
              </a:rPr>
              <a:t>RODRIGO MILAZZO - CBTri</a:t>
            </a:r>
            <a:endParaRPr lang="es-MX" altLang="pt-BR" b="1" dirty="0">
              <a:solidFill>
                <a:srgbClr val="112E68"/>
              </a:solidFill>
            </a:endParaRPr>
          </a:p>
          <a:p>
            <a:pPr marL="363538" indent="-363538" eaLnBrk="1" hangingPunct="1">
              <a:buFontTx/>
              <a:buChar char="•"/>
            </a:pPr>
            <a:endParaRPr lang="hu-HU" altLang="pt-BR" b="1" dirty="0">
              <a:solidFill>
                <a:srgbClr val="112E68"/>
              </a:solidFill>
            </a:endParaRPr>
          </a:p>
          <a:p>
            <a:pPr marL="363538" indent="-363538" eaLnBrk="1" hangingPunct="1"/>
            <a:r>
              <a:rPr lang="es-ES" altLang="pt-BR" sz="2800" dirty="0">
                <a:solidFill>
                  <a:srgbClr val="112E68"/>
                </a:solidFill>
              </a:rPr>
              <a:t> </a:t>
            </a:r>
          </a:p>
          <a:p>
            <a:pPr marL="363538" indent="-363538" eaLnBrk="1" hangingPunct="1"/>
            <a:endParaRPr lang="es-ES" altLang="pt-BR" sz="2800" dirty="0">
              <a:solidFill>
                <a:srgbClr val="112E68"/>
              </a:solidFill>
            </a:endParaRPr>
          </a:p>
          <a:p>
            <a:pPr marL="363538" indent="-363538" eaLnBrk="1" hangingPunct="1">
              <a:buFontTx/>
              <a:buChar char="•"/>
            </a:pPr>
            <a:endParaRPr lang="es-ES" altLang="pt-BR" sz="2800" dirty="0">
              <a:solidFill>
                <a:srgbClr val="112E68"/>
              </a:solidFill>
            </a:endParaRPr>
          </a:p>
          <a:p>
            <a:pPr marL="363538" indent="-363538" eaLnBrk="1" hangingPunct="1"/>
            <a:endParaRPr lang="hu-HU" altLang="pt-BR" sz="2800" dirty="0">
              <a:solidFill>
                <a:srgbClr val="FF3300"/>
              </a:solidFill>
            </a:endParaRP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id="{486A4AA5-E2F2-A275-4E9D-3D88F8A3E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1756" y="1176772"/>
            <a:ext cx="4895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lang="pt-BR" altLang="pt-BR" sz="2800" b="1" dirty="0">
                <a:solidFill>
                  <a:srgbClr val="112E68"/>
                </a:solidFill>
              </a:rPr>
              <a:t>Júri de Competição</a:t>
            </a:r>
            <a:endParaRPr lang="hu-HU" altLang="pt-BR" sz="2800" b="1" dirty="0">
              <a:solidFill>
                <a:srgbClr val="112E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43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8C37214E-4CB6-4FC1-A335-453889EE2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0670DB02-C5DC-FAEA-1228-0956FF8E32EF}"/>
              </a:ext>
            </a:extLst>
          </p:cNvPr>
          <p:cNvSpPr txBox="1">
            <a:spLocks noChangeArrowheads="1"/>
          </p:cNvSpPr>
          <p:nvPr/>
        </p:nvSpPr>
        <p:spPr>
          <a:xfrm>
            <a:off x="478252" y="1272768"/>
            <a:ext cx="8424862" cy="5256212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rgbClr val="002060"/>
                </a:solidFill>
                <a:latin typeface="Ubuntu" panose="020B0504030602030204" pitchFamily="34" charset="0"/>
              </a:rPr>
              <a:t>Programação</a:t>
            </a:r>
          </a:p>
          <a:p>
            <a:pPr algn="ctr"/>
            <a:r>
              <a:rPr lang="pt-BR" sz="2400" b="1" dirty="0">
                <a:solidFill>
                  <a:srgbClr val="002060"/>
                </a:solidFill>
                <a:latin typeface="Ubuntu" panose="020B0504030602030204" pitchFamily="34" charset="0"/>
              </a:rPr>
              <a:t>Entrega de Kits</a:t>
            </a:r>
          </a:p>
          <a:p>
            <a:pPr algn="ctr"/>
            <a:r>
              <a:rPr lang="pt-BR" sz="2400" b="1" i="0" dirty="0">
                <a:solidFill>
                  <a:srgbClr val="002060"/>
                </a:solidFill>
                <a:effectLst/>
                <a:latin typeface="Ubuntu" panose="020B0504030602030204" pitchFamily="34" charset="0"/>
              </a:rPr>
              <a:t>Dia </a:t>
            </a:r>
            <a:r>
              <a:rPr lang="pt-BR" sz="2400" b="1" dirty="0">
                <a:solidFill>
                  <a:srgbClr val="002060"/>
                </a:solidFill>
                <a:latin typeface="Ubuntu" panose="020B0504030602030204" pitchFamily="34" charset="0"/>
              </a:rPr>
              <a:t>07</a:t>
            </a:r>
            <a:r>
              <a:rPr lang="pt-BR" sz="2400" b="1" i="0" dirty="0">
                <a:solidFill>
                  <a:srgbClr val="002060"/>
                </a:solidFill>
                <a:effectLst/>
                <a:latin typeface="Ubuntu" panose="020B0504030602030204" pitchFamily="34" charset="0"/>
              </a:rPr>
              <a:t>/07/2023</a:t>
            </a:r>
          </a:p>
          <a:p>
            <a:pPr algn="ctr"/>
            <a:endParaRPr lang="pt-BR" sz="2400" b="1" i="0" dirty="0">
              <a:solidFill>
                <a:srgbClr val="002060"/>
              </a:solidFill>
              <a:effectLst/>
              <a:latin typeface="Ubuntu" panose="020B0504030602030204" pitchFamily="34" charset="0"/>
            </a:endParaRPr>
          </a:p>
          <a:p>
            <a:pPr algn="ctr"/>
            <a:r>
              <a:rPr lang="pt-BR" sz="2400" b="1" dirty="0">
                <a:solidFill>
                  <a:srgbClr val="002060"/>
                </a:solidFill>
                <a:latin typeface="Ubuntu" panose="020B0504030602030204" pitchFamily="34" charset="0"/>
              </a:rPr>
              <a:t>Hotel Brasília Imperial</a:t>
            </a:r>
            <a:r>
              <a:rPr lang="pt-BR" sz="2400" b="1" i="0" dirty="0">
                <a:solidFill>
                  <a:srgbClr val="002060"/>
                </a:solidFill>
                <a:effectLst/>
                <a:latin typeface="Ubuntu" panose="020B0504030602030204" pitchFamily="34" charset="0"/>
              </a:rPr>
              <a:t> </a:t>
            </a:r>
          </a:p>
          <a:p>
            <a:pPr algn="ctr"/>
            <a:endParaRPr lang="pt-BR" sz="2400" b="1" dirty="0">
              <a:solidFill>
                <a:srgbClr val="002060"/>
              </a:solidFill>
              <a:latin typeface="Ubuntu" panose="020B0504030602030204" pitchFamily="34" charset="0"/>
            </a:endParaRPr>
          </a:p>
          <a:p>
            <a:pPr algn="ctr"/>
            <a:r>
              <a:rPr lang="pt-BR" sz="2400" b="1" i="0" dirty="0">
                <a:solidFill>
                  <a:srgbClr val="002060"/>
                </a:solidFill>
                <a:effectLst/>
                <a:latin typeface="Ubuntu" panose="020B0504030602030204" pitchFamily="34" charset="0"/>
              </a:rPr>
              <a:t>10:00 até 16:00</a:t>
            </a:r>
          </a:p>
          <a:p>
            <a:pPr marL="0" indent="0" algn="ctr">
              <a:buNone/>
            </a:pPr>
            <a:endParaRPr lang="pt-BR" sz="2400" b="1" dirty="0">
              <a:solidFill>
                <a:srgbClr val="002060"/>
              </a:solidFill>
              <a:latin typeface="Ubuntu" panose="020B0504030602030204" pitchFamily="34" charset="0"/>
            </a:endParaRPr>
          </a:p>
          <a:p>
            <a:pPr marL="0" indent="0" algn="ctr">
              <a:buNone/>
            </a:pPr>
            <a:endParaRPr lang="pt-BR" sz="2400" b="1" dirty="0">
              <a:solidFill>
                <a:srgbClr val="002060"/>
              </a:solidFill>
              <a:latin typeface="Ubuntu" panose="020B0504030602030204" pitchFamily="34" charset="0"/>
            </a:endParaRPr>
          </a:p>
          <a:p>
            <a:pPr marL="0" indent="0" algn="ctr">
              <a:buNone/>
            </a:pPr>
            <a:endParaRPr lang="pt-BR" sz="2400" b="1" i="0" dirty="0">
              <a:solidFill>
                <a:srgbClr val="002060"/>
              </a:solidFill>
              <a:effectLst/>
              <a:latin typeface="Ubuntu" panose="020B0504030602030204" pitchFamily="34" charset="0"/>
            </a:endParaRPr>
          </a:p>
          <a:p>
            <a:pPr marL="0" indent="0" algn="ctr">
              <a:buNone/>
            </a:pPr>
            <a:endParaRPr lang="pt-BR" sz="2400" i="0" u="none" strike="noStrike" dirty="0">
              <a:solidFill>
                <a:srgbClr val="002060"/>
              </a:solidFill>
              <a:effectLst/>
              <a:latin typeface="Ubuntu" panose="020B0504030602030204" pitchFamily="34" charset="0"/>
            </a:endParaRPr>
          </a:p>
          <a:p>
            <a:endParaRPr lang="pt-BR" sz="2400" b="1" dirty="0">
              <a:solidFill>
                <a:srgbClr val="002060"/>
              </a:solidFill>
              <a:latin typeface="Ubuntu" panose="020B0504030602030204" pitchFamily="34" charset="0"/>
            </a:endParaRPr>
          </a:p>
          <a:p>
            <a:pPr marL="0" indent="0" algn="ctr">
              <a:buNone/>
            </a:pPr>
            <a:endParaRPr lang="pt-BR" sz="2400" i="0" dirty="0">
              <a:solidFill>
                <a:srgbClr val="002060"/>
              </a:solidFill>
              <a:effectLst/>
              <a:latin typeface="Ubuntu" panose="020B0504030602030204" pitchFamily="34" charset="0"/>
            </a:endParaRPr>
          </a:p>
          <a:p>
            <a:pPr marL="0" indent="0">
              <a:buNone/>
            </a:pPr>
            <a:br>
              <a:rPr lang="pt-BR" b="1" dirty="0">
                <a:solidFill>
                  <a:srgbClr val="000099"/>
                </a:solidFill>
              </a:rPr>
            </a:br>
            <a:endParaRPr lang="hu-HU" alt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977731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8C37214E-4CB6-4FC1-A335-453889EE2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E9D2E739-FB5B-2AB0-81EC-1460EBA477AA}"/>
              </a:ext>
            </a:extLst>
          </p:cNvPr>
          <p:cNvSpPr txBox="1">
            <a:spLocks noChangeArrowheads="1"/>
          </p:cNvSpPr>
          <p:nvPr/>
        </p:nvSpPr>
        <p:spPr>
          <a:xfrm>
            <a:off x="478252" y="1158589"/>
            <a:ext cx="8424862" cy="5256212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solidFill>
                  <a:srgbClr val="002060"/>
                </a:solidFill>
              </a:rPr>
              <a:t>Programação -</a:t>
            </a:r>
            <a:r>
              <a:rPr lang="pt-BR" sz="2400" b="1" i="0" dirty="0">
                <a:solidFill>
                  <a:srgbClr val="002060"/>
                </a:solidFill>
                <a:effectLst/>
                <a:latin typeface="Ubuntu" panose="020B0504030602030204" pitchFamily="34" charset="0"/>
              </a:rPr>
              <a:t> 08/07</a:t>
            </a:r>
          </a:p>
          <a:p>
            <a:pPr algn="ctr"/>
            <a:r>
              <a:rPr lang="pt-BR" sz="1800" b="1" i="0" dirty="0">
                <a:solidFill>
                  <a:srgbClr val="002060"/>
                </a:solidFill>
                <a:effectLst/>
                <a:latin typeface="Ubuntu" panose="020B0504030602030204" pitchFamily="34" charset="0"/>
              </a:rPr>
              <a:t>FAZENDA 226</a:t>
            </a:r>
          </a:p>
          <a:p>
            <a:pPr algn="ctr"/>
            <a:endParaRPr lang="pt-BR" sz="1800" b="1" i="0" dirty="0">
              <a:solidFill>
                <a:srgbClr val="002060"/>
              </a:solidFill>
              <a:effectLst/>
              <a:latin typeface="Ubuntu" panose="020B0504030602030204" pitchFamily="34" charset="0"/>
            </a:endParaRPr>
          </a:p>
          <a:p>
            <a:pPr lvl="1"/>
            <a:r>
              <a:rPr lang="pt-BR" sz="1600" b="1" dirty="0">
                <a:solidFill>
                  <a:srgbClr val="002060"/>
                </a:solidFill>
                <a:latin typeface="Ubuntu" panose="020B0504030602030204" pitchFamily="34" charset="0"/>
              </a:rPr>
              <a:t>08:00 até 08:50 – Transição aberta (bike check-in)</a:t>
            </a:r>
          </a:p>
          <a:p>
            <a:pPr marL="446088" indent="0"/>
            <a:endParaRPr lang="pt-BR" sz="1600" b="1" dirty="0">
              <a:solidFill>
                <a:srgbClr val="002060"/>
              </a:solidFill>
              <a:latin typeface="Ubuntu" panose="020B0504030602030204" pitchFamily="34" charset="0"/>
            </a:endParaRPr>
          </a:p>
          <a:p>
            <a:pPr marL="446088" lvl="1" indent="0"/>
            <a:r>
              <a:rPr lang="pt-BR" sz="1600" b="1" dirty="0">
                <a:solidFill>
                  <a:srgbClr val="002060"/>
                </a:solidFill>
                <a:latin typeface="Ubuntu" panose="020B0504030602030204" pitchFamily="34" charset="0"/>
              </a:rPr>
              <a:t>     09:00 – Largada </a:t>
            </a:r>
          </a:p>
          <a:p>
            <a:pPr marL="446088" lvl="1" indent="0"/>
            <a:endParaRPr lang="pt-BR" sz="1600" b="1" dirty="0">
              <a:solidFill>
                <a:srgbClr val="002060"/>
              </a:solidFill>
              <a:latin typeface="Ubuntu" panose="020B0504030602030204" pitchFamily="34" charset="0"/>
            </a:endParaRPr>
          </a:p>
          <a:p>
            <a:pPr marL="446088" lvl="1" indent="0"/>
            <a:r>
              <a:rPr lang="pt-BR" sz="1600" b="1" dirty="0">
                <a:solidFill>
                  <a:srgbClr val="002060"/>
                </a:solidFill>
                <a:latin typeface="Ubuntu" panose="020B0504030602030204" pitchFamily="34" charset="0"/>
              </a:rPr>
              <a:t>      13:00 – Premiação</a:t>
            </a:r>
          </a:p>
          <a:p>
            <a:pPr marL="446088" lvl="2" indent="0"/>
            <a:endParaRPr lang="pt-BR" sz="1600" b="1" dirty="0">
              <a:solidFill>
                <a:srgbClr val="002060"/>
              </a:solidFill>
              <a:latin typeface="Ubuntu" panose="020B0504030602030204" pitchFamily="34" charset="0"/>
            </a:endParaRPr>
          </a:p>
          <a:p>
            <a:pPr marL="446088" lvl="2" indent="0">
              <a:buNone/>
            </a:pPr>
            <a:endParaRPr lang="pt-BR" sz="1600" b="1" dirty="0">
              <a:solidFill>
                <a:srgbClr val="002060"/>
              </a:solidFill>
              <a:latin typeface="Ubuntu" panose="020B0504030602030204" pitchFamily="34" charset="0"/>
            </a:endParaRPr>
          </a:p>
          <a:p>
            <a:pPr algn="ctr"/>
            <a:endParaRPr lang="pt-BR" sz="1800" b="1" i="0" dirty="0">
              <a:solidFill>
                <a:srgbClr val="002060"/>
              </a:solidFill>
              <a:effectLst/>
              <a:latin typeface="Ubuntu" panose="020B0504030602030204" pitchFamily="34" charset="0"/>
            </a:endParaRPr>
          </a:p>
          <a:p>
            <a:pPr marL="0" indent="0">
              <a:buNone/>
            </a:pPr>
            <a:br>
              <a:rPr lang="pt-BR" b="1" dirty="0">
                <a:solidFill>
                  <a:srgbClr val="000099"/>
                </a:solidFill>
              </a:rPr>
            </a:br>
            <a:endParaRPr lang="hu-HU" alt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4280861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8C37214E-4CB6-4FC1-A335-453889EE2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695FD8E-9C49-53AC-9903-87478F194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25" y="0"/>
            <a:ext cx="9649988" cy="7559055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DD2BF69E-B29C-5D33-76C6-8545E466716A}"/>
              </a:ext>
            </a:extLst>
          </p:cNvPr>
          <p:cNvSpPr txBox="1">
            <a:spLocks noChangeArrowheads="1"/>
          </p:cNvSpPr>
          <p:nvPr/>
        </p:nvSpPr>
        <p:spPr>
          <a:xfrm>
            <a:off x="250825" y="1484313"/>
            <a:ext cx="8569325" cy="4810125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pt-BR" sz="2800" b="1" dirty="0" err="1">
                <a:solidFill>
                  <a:srgbClr val="112E68"/>
                </a:solidFill>
              </a:rPr>
              <a:t>Transição</a:t>
            </a:r>
            <a:r>
              <a:rPr lang="en-US" altLang="pt-BR" sz="2800" b="1" dirty="0">
                <a:solidFill>
                  <a:srgbClr val="112E68"/>
                </a:solidFill>
              </a:rPr>
              <a:t> – Bike check-in</a:t>
            </a:r>
            <a:endParaRPr lang="en-US" altLang="pt-BR" sz="2000" b="1" dirty="0">
              <a:solidFill>
                <a:srgbClr val="112E68"/>
              </a:solidFill>
            </a:endParaRPr>
          </a:p>
          <a:p>
            <a:endParaRPr lang="en-US" altLang="pt-BR" sz="2000" b="1" dirty="0">
              <a:solidFill>
                <a:srgbClr val="112E68"/>
              </a:solidFill>
            </a:endParaRPr>
          </a:p>
          <a:p>
            <a:pPr>
              <a:buFontTx/>
              <a:buChar char="•"/>
            </a:pPr>
            <a:r>
              <a:rPr lang="en-US" altLang="pt-BR" b="1" dirty="0">
                <a:solidFill>
                  <a:srgbClr val="112E68"/>
                </a:solidFill>
              </a:rPr>
              <a:t>Entrada </a:t>
            </a:r>
            <a:r>
              <a:rPr lang="en-US" altLang="pt-BR" b="1" dirty="0" err="1">
                <a:solidFill>
                  <a:srgbClr val="112E68"/>
                </a:solidFill>
              </a:rPr>
              <a:t>na</a:t>
            </a:r>
            <a:r>
              <a:rPr lang="en-US" altLang="pt-BR" b="1" dirty="0">
                <a:solidFill>
                  <a:srgbClr val="112E68"/>
                </a:solidFill>
              </a:rPr>
              <a:t> </a:t>
            </a:r>
            <a:r>
              <a:rPr lang="en-US" altLang="pt-BR" b="1" dirty="0" err="1">
                <a:solidFill>
                  <a:srgbClr val="112E68"/>
                </a:solidFill>
              </a:rPr>
              <a:t>transição</a:t>
            </a:r>
            <a:r>
              <a:rPr lang="en-US" altLang="pt-BR" b="1" dirty="0">
                <a:solidFill>
                  <a:srgbClr val="112E68"/>
                </a:solidFill>
              </a:rPr>
              <a:t> com numeral de bike e </a:t>
            </a:r>
            <a:r>
              <a:rPr lang="en-US" altLang="pt-BR" b="1" dirty="0" err="1">
                <a:solidFill>
                  <a:srgbClr val="112E68"/>
                </a:solidFill>
              </a:rPr>
              <a:t>capacete</a:t>
            </a:r>
            <a:r>
              <a:rPr lang="en-US" altLang="pt-BR" b="1" dirty="0">
                <a:solidFill>
                  <a:srgbClr val="112E68"/>
                </a:solidFill>
              </a:rPr>
              <a:t> </a:t>
            </a:r>
            <a:r>
              <a:rPr lang="en-US" altLang="pt-BR" b="1" dirty="0" err="1">
                <a:solidFill>
                  <a:srgbClr val="112E68"/>
                </a:solidFill>
              </a:rPr>
              <a:t>afivelado</a:t>
            </a:r>
            <a:endParaRPr lang="en-US" altLang="pt-BR" b="1" dirty="0">
              <a:solidFill>
                <a:srgbClr val="112E68"/>
              </a:solidFill>
            </a:endParaRPr>
          </a:p>
          <a:p>
            <a:pPr>
              <a:buFontTx/>
              <a:buChar char="•"/>
            </a:pPr>
            <a:r>
              <a:rPr lang="en-US" altLang="pt-BR" b="1" dirty="0">
                <a:solidFill>
                  <a:srgbClr val="112E68"/>
                </a:solidFill>
              </a:rPr>
              <a:t>Na </a:t>
            </a:r>
            <a:r>
              <a:rPr lang="en-US" altLang="pt-BR" b="1" dirty="0" err="1">
                <a:solidFill>
                  <a:srgbClr val="112E68"/>
                </a:solidFill>
              </a:rPr>
              <a:t>área</a:t>
            </a:r>
            <a:r>
              <a:rPr lang="en-US" altLang="pt-BR" b="1" dirty="0">
                <a:solidFill>
                  <a:srgbClr val="112E68"/>
                </a:solidFill>
              </a:rPr>
              <a:t> de </a:t>
            </a:r>
            <a:r>
              <a:rPr lang="en-US" altLang="pt-BR" b="1" dirty="0" err="1">
                <a:solidFill>
                  <a:srgbClr val="112E68"/>
                </a:solidFill>
              </a:rPr>
              <a:t>transição</a:t>
            </a:r>
            <a:r>
              <a:rPr lang="en-US" altLang="pt-BR" b="1" dirty="0">
                <a:solidFill>
                  <a:srgbClr val="112E68"/>
                </a:solidFill>
              </a:rPr>
              <a:t> </a:t>
            </a:r>
            <a:r>
              <a:rPr lang="en-US" altLang="pt-BR" b="1" dirty="0" err="1">
                <a:solidFill>
                  <a:srgbClr val="112E68"/>
                </a:solidFill>
              </a:rPr>
              <a:t>apenas</a:t>
            </a:r>
            <a:r>
              <a:rPr lang="en-US" altLang="pt-BR" b="1" dirty="0">
                <a:solidFill>
                  <a:srgbClr val="112E68"/>
                </a:solidFill>
              </a:rPr>
              <a:t> </a:t>
            </a:r>
            <a:r>
              <a:rPr lang="en-US" altLang="pt-BR" b="1" dirty="0" err="1">
                <a:solidFill>
                  <a:srgbClr val="112E68"/>
                </a:solidFill>
              </a:rPr>
              <a:t>equipamento</a:t>
            </a:r>
            <a:r>
              <a:rPr lang="en-US" altLang="pt-BR" b="1" dirty="0">
                <a:solidFill>
                  <a:srgbClr val="112E68"/>
                </a:solidFill>
              </a:rPr>
              <a:t> que </a:t>
            </a:r>
            <a:r>
              <a:rPr lang="en-US" altLang="pt-BR" b="1" dirty="0" err="1">
                <a:solidFill>
                  <a:srgbClr val="112E68"/>
                </a:solidFill>
              </a:rPr>
              <a:t>será</a:t>
            </a:r>
            <a:r>
              <a:rPr lang="en-US" altLang="pt-BR" b="1" dirty="0">
                <a:solidFill>
                  <a:srgbClr val="112E68"/>
                </a:solidFill>
              </a:rPr>
              <a:t> </a:t>
            </a:r>
            <a:r>
              <a:rPr lang="en-US" altLang="pt-BR" b="1" dirty="0" err="1">
                <a:solidFill>
                  <a:srgbClr val="112E68"/>
                </a:solidFill>
              </a:rPr>
              <a:t>usado</a:t>
            </a:r>
            <a:r>
              <a:rPr lang="en-US" altLang="pt-BR" b="1" dirty="0">
                <a:solidFill>
                  <a:srgbClr val="112E68"/>
                </a:solidFill>
              </a:rPr>
              <a:t> </a:t>
            </a:r>
            <a:r>
              <a:rPr lang="en-US" altLang="pt-BR" b="1" dirty="0" err="1">
                <a:solidFill>
                  <a:srgbClr val="112E68"/>
                </a:solidFill>
              </a:rPr>
              <a:t>na</a:t>
            </a:r>
            <a:r>
              <a:rPr lang="en-US" altLang="pt-BR" b="1" dirty="0">
                <a:solidFill>
                  <a:srgbClr val="112E68"/>
                </a:solidFill>
              </a:rPr>
              <a:t> </a:t>
            </a:r>
            <a:r>
              <a:rPr lang="en-US" altLang="pt-BR" b="1" dirty="0" err="1">
                <a:solidFill>
                  <a:srgbClr val="112E68"/>
                </a:solidFill>
              </a:rPr>
              <a:t>prova</a:t>
            </a:r>
            <a:r>
              <a:rPr lang="en-US" altLang="pt-BR" b="1" dirty="0">
                <a:solidFill>
                  <a:srgbClr val="112E68"/>
                </a:solidFill>
              </a:rPr>
              <a:t>.</a:t>
            </a:r>
          </a:p>
          <a:p>
            <a:pPr>
              <a:buFontTx/>
              <a:buChar char="•"/>
            </a:pPr>
            <a:r>
              <a:rPr lang="pt-BR" altLang="pt-BR" b="1" dirty="0">
                <a:solidFill>
                  <a:srgbClr val="112E68"/>
                </a:solidFill>
              </a:rPr>
              <a:t>08h50min</a:t>
            </a:r>
            <a:r>
              <a:rPr lang="en-US" altLang="pt-BR" b="1" dirty="0">
                <a:solidFill>
                  <a:srgbClr val="112E68"/>
                </a:solidFill>
              </a:rPr>
              <a:t> </a:t>
            </a:r>
            <a:r>
              <a:rPr lang="en-US" altLang="pt-BR" b="1" dirty="0" err="1">
                <a:solidFill>
                  <a:srgbClr val="112E68"/>
                </a:solidFill>
              </a:rPr>
              <a:t>atletas</a:t>
            </a:r>
            <a:r>
              <a:rPr lang="en-US" altLang="pt-BR" b="1" dirty="0">
                <a:solidFill>
                  <a:srgbClr val="112E68"/>
                </a:solidFill>
              </a:rPr>
              <a:t> se </a:t>
            </a:r>
            <a:r>
              <a:rPr lang="en-US" altLang="pt-BR" b="1" dirty="0" err="1">
                <a:solidFill>
                  <a:srgbClr val="112E68"/>
                </a:solidFill>
              </a:rPr>
              <a:t>direcionam</a:t>
            </a:r>
            <a:r>
              <a:rPr lang="en-US" altLang="pt-BR" b="1" dirty="0">
                <a:solidFill>
                  <a:srgbClr val="112E68"/>
                </a:solidFill>
              </a:rPr>
              <a:t> para </a:t>
            </a:r>
            <a:r>
              <a:rPr lang="en-US" altLang="pt-BR" b="1" dirty="0" err="1">
                <a:solidFill>
                  <a:srgbClr val="112E68"/>
                </a:solidFill>
              </a:rPr>
              <a:t>área</a:t>
            </a:r>
            <a:r>
              <a:rPr lang="en-US" altLang="pt-BR" b="1" dirty="0">
                <a:solidFill>
                  <a:srgbClr val="112E68"/>
                </a:solidFill>
              </a:rPr>
              <a:t> de </a:t>
            </a:r>
            <a:r>
              <a:rPr lang="en-US" altLang="pt-BR" b="1" dirty="0" err="1">
                <a:solidFill>
                  <a:srgbClr val="112E68"/>
                </a:solidFill>
              </a:rPr>
              <a:t>largada</a:t>
            </a:r>
            <a:endParaRPr lang="en-US" altLang="pt-BR" b="1" dirty="0">
              <a:solidFill>
                <a:srgbClr val="112E68"/>
              </a:solidFill>
            </a:endParaRPr>
          </a:p>
          <a:p>
            <a:pPr>
              <a:buFontTx/>
              <a:buChar char="•"/>
            </a:pPr>
            <a:endParaRPr lang="en-US" altLang="pt-BR" b="1" dirty="0">
              <a:solidFill>
                <a:srgbClr val="112E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40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8C37214E-4CB6-4FC1-A335-453889EE2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6403B4F3-5B70-021F-BA5E-F6F284B94D3F}"/>
              </a:ext>
            </a:extLst>
          </p:cNvPr>
          <p:cNvSpPr txBox="1">
            <a:spLocks noChangeArrowheads="1"/>
          </p:cNvSpPr>
          <p:nvPr/>
        </p:nvSpPr>
        <p:spPr>
          <a:xfrm>
            <a:off x="900113" y="1374464"/>
            <a:ext cx="7510462" cy="4810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pt-BR" altLang="pt-BR" sz="2800" b="1" dirty="0">
                <a:solidFill>
                  <a:srgbClr val="112E68"/>
                </a:solidFill>
              </a:rPr>
              <a:t> Percurso</a:t>
            </a:r>
          </a:p>
          <a:p>
            <a:pPr marL="0" indent="0"/>
            <a:r>
              <a:rPr lang="pt-BR" altLang="pt-BR" b="1" u="sng" dirty="0">
                <a:solidFill>
                  <a:srgbClr val="112E68"/>
                </a:solidFill>
              </a:rPr>
              <a:t> CORRIDA 1</a:t>
            </a:r>
            <a:endParaRPr lang="hu-HU" altLang="pt-BR" b="1" u="sng" dirty="0">
              <a:solidFill>
                <a:srgbClr val="112E68"/>
              </a:solidFill>
            </a:endParaRPr>
          </a:p>
          <a:p>
            <a:pPr marL="0" indent="0"/>
            <a:r>
              <a:rPr lang="es-ES" altLang="pt-BR" dirty="0">
                <a:solidFill>
                  <a:srgbClr val="112E68"/>
                </a:solidFill>
              </a:rPr>
              <a:t> 2 </a:t>
            </a:r>
            <a:r>
              <a:rPr lang="pt-BR" altLang="pt-BR" dirty="0">
                <a:solidFill>
                  <a:srgbClr val="112E68"/>
                </a:solidFill>
              </a:rPr>
              <a:t>voltas</a:t>
            </a:r>
            <a:r>
              <a:rPr lang="en-US" altLang="pt-BR" dirty="0">
                <a:solidFill>
                  <a:srgbClr val="112E68"/>
                </a:solidFill>
              </a:rPr>
              <a:t> – 6km</a:t>
            </a:r>
            <a:endParaRPr lang="hu-HU" altLang="pt-BR" dirty="0">
              <a:solidFill>
                <a:srgbClr val="112E68"/>
              </a:solidFill>
            </a:endParaRPr>
          </a:p>
          <a:p>
            <a:pPr marL="0" indent="0"/>
            <a:endParaRPr lang="hu-HU" altLang="pt-BR" dirty="0">
              <a:solidFill>
                <a:srgbClr val="112E68"/>
              </a:solidFill>
            </a:endParaRPr>
          </a:p>
          <a:p>
            <a:pPr marL="0" indent="0"/>
            <a:r>
              <a:rPr lang="pt-BR" altLang="pt-BR" b="1" u="sng" dirty="0">
                <a:solidFill>
                  <a:srgbClr val="112E68"/>
                </a:solidFill>
              </a:rPr>
              <a:t> Ciclismo</a:t>
            </a:r>
            <a:endParaRPr lang="hu-HU" altLang="pt-BR" b="1" u="sng" dirty="0">
              <a:solidFill>
                <a:srgbClr val="112E68"/>
              </a:solidFill>
            </a:endParaRPr>
          </a:p>
          <a:p>
            <a:pPr marL="0" indent="0"/>
            <a:r>
              <a:rPr lang="es-ES" altLang="pt-BR" dirty="0">
                <a:solidFill>
                  <a:srgbClr val="112E68"/>
                </a:solidFill>
              </a:rPr>
              <a:t> 6 </a:t>
            </a:r>
            <a:r>
              <a:rPr lang="pt-BR" altLang="pt-BR" dirty="0">
                <a:solidFill>
                  <a:srgbClr val="112E68"/>
                </a:solidFill>
              </a:rPr>
              <a:t>voltas</a:t>
            </a:r>
            <a:r>
              <a:rPr lang="hu-HU" altLang="pt-BR" dirty="0">
                <a:solidFill>
                  <a:srgbClr val="112E68"/>
                </a:solidFill>
              </a:rPr>
              <a:t> </a:t>
            </a:r>
            <a:r>
              <a:rPr lang="pt-BR" altLang="pt-BR" dirty="0">
                <a:solidFill>
                  <a:srgbClr val="112E68"/>
                </a:solidFill>
              </a:rPr>
              <a:t>–</a:t>
            </a:r>
            <a:r>
              <a:rPr lang="hu-HU" altLang="pt-BR" dirty="0">
                <a:solidFill>
                  <a:srgbClr val="112E68"/>
                </a:solidFill>
              </a:rPr>
              <a:t> </a:t>
            </a:r>
            <a:r>
              <a:rPr lang="pt-BR" altLang="pt-BR" dirty="0">
                <a:solidFill>
                  <a:srgbClr val="112E68"/>
                </a:solidFill>
              </a:rPr>
              <a:t>32</a:t>
            </a:r>
            <a:r>
              <a:rPr lang="en-US" altLang="pt-BR" dirty="0">
                <a:solidFill>
                  <a:srgbClr val="112E68"/>
                </a:solidFill>
              </a:rPr>
              <a:t>km</a:t>
            </a:r>
          </a:p>
          <a:p>
            <a:pPr marL="0" indent="0"/>
            <a:endParaRPr lang="hu-HU" altLang="pt-BR" dirty="0">
              <a:solidFill>
                <a:srgbClr val="112E68"/>
              </a:solidFill>
            </a:endParaRPr>
          </a:p>
          <a:p>
            <a:pPr marL="0" indent="0"/>
            <a:r>
              <a:rPr lang="pt-BR" altLang="pt-BR" b="1" u="sng" dirty="0">
                <a:solidFill>
                  <a:srgbClr val="112E68"/>
                </a:solidFill>
              </a:rPr>
              <a:t> Corrida</a:t>
            </a:r>
            <a:endParaRPr lang="hu-HU" altLang="pt-BR" b="1" u="sng" dirty="0">
              <a:solidFill>
                <a:srgbClr val="112E68"/>
              </a:solidFill>
            </a:endParaRPr>
          </a:p>
          <a:p>
            <a:pPr marL="0" indent="0"/>
            <a:r>
              <a:rPr lang="es-ES" altLang="pt-BR" dirty="0">
                <a:solidFill>
                  <a:srgbClr val="112E68"/>
                </a:solidFill>
              </a:rPr>
              <a:t> 1 </a:t>
            </a:r>
            <a:r>
              <a:rPr lang="pt-BR" altLang="pt-BR" dirty="0">
                <a:solidFill>
                  <a:srgbClr val="112E68"/>
                </a:solidFill>
              </a:rPr>
              <a:t>voltas</a:t>
            </a:r>
            <a:r>
              <a:rPr lang="hu-HU" altLang="pt-BR" dirty="0">
                <a:solidFill>
                  <a:srgbClr val="112E68"/>
                </a:solidFill>
              </a:rPr>
              <a:t> </a:t>
            </a:r>
            <a:r>
              <a:rPr lang="pt-BR" altLang="pt-BR" dirty="0">
                <a:solidFill>
                  <a:srgbClr val="112E68"/>
                </a:solidFill>
              </a:rPr>
              <a:t>–</a:t>
            </a:r>
            <a:r>
              <a:rPr lang="hu-HU" altLang="pt-BR" dirty="0">
                <a:solidFill>
                  <a:srgbClr val="112E68"/>
                </a:solidFill>
              </a:rPr>
              <a:t> </a:t>
            </a:r>
            <a:r>
              <a:rPr lang="pt-BR" altLang="pt-BR" dirty="0">
                <a:solidFill>
                  <a:srgbClr val="112E68"/>
                </a:solidFill>
              </a:rPr>
              <a:t>3</a:t>
            </a:r>
            <a:r>
              <a:rPr lang="en-US" altLang="pt-BR" dirty="0">
                <a:solidFill>
                  <a:srgbClr val="112E68"/>
                </a:solidFill>
              </a:rPr>
              <a:t>km</a:t>
            </a:r>
            <a:endParaRPr lang="hu-HU" altLang="pt-BR" dirty="0">
              <a:solidFill>
                <a:srgbClr val="112E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91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1BA5563-9AC8-4A0F-B246-547A73A79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19" y="99390"/>
            <a:ext cx="9649988" cy="755905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0B8976E-33F6-48D1-ADFF-588AD64585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7870"/>
            <a:ext cx="10691813" cy="126180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EFD85A6-9360-4823-AC82-2A295DAAF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19" y="501586"/>
            <a:ext cx="2054537" cy="675186"/>
          </a:xfrm>
          <a:prstGeom prst="rect">
            <a:avLst/>
          </a:prstGeom>
        </p:spPr>
      </p:pic>
      <p:sp>
        <p:nvSpPr>
          <p:cNvPr id="14" name="Seta: para Baixo 13">
            <a:extLst>
              <a:ext uri="{FF2B5EF4-FFF2-40B4-BE49-F238E27FC236}">
                <a16:creationId xmlns:a16="http://schemas.microsoft.com/office/drawing/2014/main" id="{3AEB2263-E1D2-F9E0-8910-3D4256FD63B4}"/>
              </a:ext>
            </a:extLst>
          </p:cNvPr>
          <p:cNvSpPr/>
          <p:nvPr/>
        </p:nvSpPr>
        <p:spPr>
          <a:xfrm rot="5400000">
            <a:off x="7800328" y="3313694"/>
            <a:ext cx="387626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31F17EDA-7C60-D91A-6317-62FC7633565B}"/>
              </a:ext>
            </a:extLst>
          </p:cNvPr>
          <p:cNvSpPr/>
          <p:nvPr/>
        </p:nvSpPr>
        <p:spPr>
          <a:xfrm rot="19252006">
            <a:off x="6348844" y="4301837"/>
            <a:ext cx="322118" cy="249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C6327254-3838-A2AC-3DA2-28EB663C2679}"/>
              </a:ext>
            </a:extLst>
          </p:cNvPr>
          <p:cNvSpPr/>
          <p:nvPr/>
        </p:nvSpPr>
        <p:spPr>
          <a:xfrm rot="19252006">
            <a:off x="7060532" y="3952596"/>
            <a:ext cx="322118" cy="249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: para a Direita 19">
            <a:extLst>
              <a:ext uri="{FF2B5EF4-FFF2-40B4-BE49-F238E27FC236}">
                <a16:creationId xmlns:a16="http://schemas.microsoft.com/office/drawing/2014/main" id="{C52F9D8E-B232-E074-2D7E-F3DD58686DD2}"/>
              </a:ext>
            </a:extLst>
          </p:cNvPr>
          <p:cNvSpPr/>
          <p:nvPr/>
        </p:nvSpPr>
        <p:spPr>
          <a:xfrm rot="19252006">
            <a:off x="7928186" y="3470803"/>
            <a:ext cx="322118" cy="249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: para a Direita 20">
            <a:extLst>
              <a:ext uri="{FF2B5EF4-FFF2-40B4-BE49-F238E27FC236}">
                <a16:creationId xmlns:a16="http://schemas.microsoft.com/office/drawing/2014/main" id="{8C40DBAC-3B57-EACE-B793-11C38C7EDE73}"/>
              </a:ext>
            </a:extLst>
          </p:cNvPr>
          <p:cNvSpPr/>
          <p:nvPr/>
        </p:nvSpPr>
        <p:spPr>
          <a:xfrm rot="19252006">
            <a:off x="8600132" y="2978966"/>
            <a:ext cx="322118" cy="249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: para a Direita 21">
            <a:extLst>
              <a:ext uri="{FF2B5EF4-FFF2-40B4-BE49-F238E27FC236}">
                <a16:creationId xmlns:a16="http://schemas.microsoft.com/office/drawing/2014/main" id="{78873387-818E-5ED3-A46D-6ABBE1C19D2F}"/>
              </a:ext>
            </a:extLst>
          </p:cNvPr>
          <p:cNvSpPr/>
          <p:nvPr/>
        </p:nvSpPr>
        <p:spPr>
          <a:xfrm rot="12495710">
            <a:off x="8842785" y="2525685"/>
            <a:ext cx="322118" cy="249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43AC0B40-66D3-1927-FD5F-BB1CACE5F72A}"/>
              </a:ext>
            </a:extLst>
          </p:cNvPr>
          <p:cNvSpPr/>
          <p:nvPr/>
        </p:nvSpPr>
        <p:spPr>
          <a:xfrm rot="10366393">
            <a:off x="7975082" y="2402901"/>
            <a:ext cx="322118" cy="249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: para a Direita 23">
            <a:extLst>
              <a:ext uri="{FF2B5EF4-FFF2-40B4-BE49-F238E27FC236}">
                <a16:creationId xmlns:a16="http://schemas.microsoft.com/office/drawing/2014/main" id="{7AEA0FFE-4139-08E8-08E4-66DD3588A025}"/>
              </a:ext>
            </a:extLst>
          </p:cNvPr>
          <p:cNvSpPr/>
          <p:nvPr/>
        </p:nvSpPr>
        <p:spPr>
          <a:xfrm rot="10366393">
            <a:off x="7032371" y="2430847"/>
            <a:ext cx="322118" cy="249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Seta: para a Direita 24">
            <a:extLst>
              <a:ext uri="{FF2B5EF4-FFF2-40B4-BE49-F238E27FC236}">
                <a16:creationId xmlns:a16="http://schemas.microsoft.com/office/drawing/2014/main" id="{F3285B40-F20B-4F62-8782-CC0307595A3B}"/>
              </a:ext>
            </a:extLst>
          </p:cNvPr>
          <p:cNvSpPr/>
          <p:nvPr/>
        </p:nvSpPr>
        <p:spPr>
          <a:xfrm rot="10366393">
            <a:off x="6063897" y="2488525"/>
            <a:ext cx="322118" cy="249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Seta: para a Direita 25">
            <a:extLst>
              <a:ext uri="{FF2B5EF4-FFF2-40B4-BE49-F238E27FC236}">
                <a16:creationId xmlns:a16="http://schemas.microsoft.com/office/drawing/2014/main" id="{FF593A56-6797-77F8-95E2-4BD235280584}"/>
              </a:ext>
            </a:extLst>
          </p:cNvPr>
          <p:cNvSpPr/>
          <p:nvPr/>
        </p:nvSpPr>
        <p:spPr>
          <a:xfrm rot="10366393">
            <a:off x="4629849" y="2546862"/>
            <a:ext cx="322118" cy="249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Seta: para a Direita 26">
            <a:extLst>
              <a:ext uri="{FF2B5EF4-FFF2-40B4-BE49-F238E27FC236}">
                <a16:creationId xmlns:a16="http://schemas.microsoft.com/office/drawing/2014/main" id="{1B0F192C-BF11-830B-89D6-B280A8E35CEF}"/>
              </a:ext>
            </a:extLst>
          </p:cNvPr>
          <p:cNvSpPr/>
          <p:nvPr/>
        </p:nvSpPr>
        <p:spPr>
          <a:xfrm rot="10366393">
            <a:off x="3172985" y="2525685"/>
            <a:ext cx="322118" cy="249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Seta: para a Direita 28">
            <a:extLst>
              <a:ext uri="{FF2B5EF4-FFF2-40B4-BE49-F238E27FC236}">
                <a16:creationId xmlns:a16="http://schemas.microsoft.com/office/drawing/2014/main" id="{514087F9-EB9C-B271-5DFC-EA0ABA8F4A02}"/>
              </a:ext>
            </a:extLst>
          </p:cNvPr>
          <p:cNvSpPr/>
          <p:nvPr/>
        </p:nvSpPr>
        <p:spPr>
          <a:xfrm rot="2015039">
            <a:off x="1631563" y="3149134"/>
            <a:ext cx="322118" cy="249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Seta: para a Direita 29">
            <a:extLst>
              <a:ext uri="{FF2B5EF4-FFF2-40B4-BE49-F238E27FC236}">
                <a16:creationId xmlns:a16="http://schemas.microsoft.com/office/drawing/2014/main" id="{1BF1E674-C689-3085-E97B-CA515D7E0497}"/>
              </a:ext>
            </a:extLst>
          </p:cNvPr>
          <p:cNvSpPr/>
          <p:nvPr/>
        </p:nvSpPr>
        <p:spPr>
          <a:xfrm rot="2015039">
            <a:off x="2397549" y="3669172"/>
            <a:ext cx="322118" cy="249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Seta: para a Direita 30">
            <a:extLst>
              <a:ext uri="{FF2B5EF4-FFF2-40B4-BE49-F238E27FC236}">
                <a16:creationId xmlns:a16="http://schemas.microsoft.com/office/drawing/2014/main" id="{1596B287-4E4B-4D2D-87FB-E0F683360C14}"/>
              </a:ext>
            </a:extLst>
          </p:cNvPr>
          <p:cNvSpPr/>
          <p:nvPr/>
        </p:nvSpPr>
        <p:spPr>
          <a:xfrm rot="2015039">
            <a:off x="3034685" y="4055109"/>
            <a:ext cx="322118" cy="249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Seta: para a Direita 31">
            <a:extLst>
              <a:ext uri="{FF2B5EF4-FFF2-40B4-BE49-F238E27FC236}">
                <a16:creationId xmlns:a16="http://schemas.microsoft.com/office/drawing/2014/main" id="{DAD4C0FD-9232-F0BB-9F30-9C1D58A9DCFD}"/>
              </a:ext>
            </a:extLst>
          </p:cNvPr>
          <p:cNvSpPr/>
          <p:nvPr/>
        </p:nvSpPr>
        <p:spPr>
          <a:xfrm rot="2015039">
            <a:off x="3662520" y="4484414"/>
            <a:ext cx="322118" cy="249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 descr="Tela de jogo de vídeo game&#10;&#10;Descrição gerada automaticamente com confiança média">
            <a:extLst>
              <a:ext uri="{FF2B5EF4-FFF2-40B4-BE49-F238E27FC236}">
                <a16:creationId xmlns:a16="http://schemas.microsoft.com/office/drawing/2014/main" id="{93BA2385-4585-7292-EE54-C60C96CE44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69181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188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249</Words>
  <Application>Microsoft Office PowerPoint</Application>
  <PresentationFormat>Personalizar</PresentationFormat>
  <Paragraphs>100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Ubuntu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</dc:creator>
  <cp:lastModifiedBy>Gustavo Abade</cp:lastModifiedBy>
  <cp:revision>13</cp:revision>
  <dcterms:created xsi:type="dcterms:W3CDTF">2021-07-13T16:35:58Z</dcterms:created>
  <dcterms:modified xsi:type="dcterms:W3CDTF">2023-10-07T13:12:56Z</dcterms:modified>
</cp:coreProperties>
</file>